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2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</p:sldMasterIdLst>
  <p:notesMasterIdLst>
    <p:notesMasterId r:id="rId63"/>
  </p:notesMasterIdLst>
  <p:sldIdLst>
    <p:sldId id="454" r:id="rId3"/>
    <p:sldId id="498" r:id="rId4"/>
    <p:sldId id="505" r:id="rId5"/>
    <p:sldId id="500" r:id="rId6"/>
    <p:sldId id="457" r:id="rId7"/>
    <p:sldId id="460" r:id="rId8"/>
    <p:sldId id="286" r:id="rId9"/>
    <p:sldId id="581" r:id="rId10"/>
    <p:sldId id="287" r:id="rId11"/>
    <p:sldId id="288" r:id="rId12"/>
    <p:sldId id="289" r:id="rId13"/>
    <p:sldId id="583" r:id="rId14"/>
    <p:sldId id="584" r:id="rId15"/>
    <p:sldId id="585" r:id="rId16"/>
    <p:sldId id="586" r:id="rId17"/>
    <p:sldId id="587" r:id="rId18"/>
    <p:sldId id="528" r:id="rId19"/>
    <p:sldId id="529" r:id="rId20"/>
    <p:sldId id="530" r:id="rId21"/>
    <p:sldId id="531" r:id="rId22"/>
    <p:sldId id="532" r:id="rId23"/>
    <p:sldId id="533" r:id="rId24"/>
    <p:sldId id="534" r:id="rId25"/>
    <p:sldId id="509" r:id="rId26"/>
    <p:sldId id="543" r:id="rId27"/>
    <p:sldId id="523" r:id="rId28"/>
    <p:sldId id="544" r:id="rId29"/>
    <p:sldId id="510" r:id="rId30"/>
    <p:sldId id="524" r:id="rId31"/>
    <p:sldId id="511" r:id="rId32"/>
    <p:sldId id="525" r:id="rId33"/>
    <p:sldId id="526" r:id="rId34"/>
    <p:sldId id="342" r:id="rId35"/>
    <p:sldId id="343" r:id="rId36"/>
    <p:sldId id="545" r:id="rId37"/>
    <p:sldId id="512" r:id="rId38"/>
    <p:sldId id="513" r:id="rId39"/>
    <p:sldId id="527" r:id="rId40"/>
    <p:sldId id="514" r:id="rId41"/>
    <p:sldId id="378" r:id="rId42"/>
    <p:sldId id="379" r:id="rId43"/>
    <p:sldId id="515" r:id="rId44"/>
    <p:sldId id="546" r:id="rId45"/>
    <p:sldId id="547" r:id="rId46"/>
    <p:sldId id="548" r:id="rId47"/>
    <p:sldId id="522" r:id="rId48"/>
    <p:sldId id="588" r:id="rId49"/>
    <p:sldId id="558" r:id="rId50"/>
    <p:sldId id="561" r:id="rId51"/>
    <p:sldId id="349" r:id="rId52"/>
    <p:sldId id="549" r:id="rId53"/>
    <p:sldId id="550" r:id="rId54"/>
    <p:sldId id="551" r:id="rId55"/>
    <p:sldId id="381" r:id="rId56"/>
    <p:sldId id="552" r:id="rId57"/>
    <p:sldId id="553" r:id="rId58"/>
    <p:sldId id="556" r:id="rId59"/>
    <p:sldId id="384" r:id="rId60"/>
    <p:sldId id="557" r:id="rId61"/>
    <p:sldId id="554" r:id="rId62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12194B-B1A9-4109-A709-CD09CF87BD1F}" v="3" dt="2022-02-10T19:21:40.4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5" autoAdjust="0"/>
    <p:restoredTop sz="85714" autoAdjust="0"/>
  </p:normalViewPr>
  <p:slideViewPr>
    <p:cSldViewPr snapToGrid="0">
      <p:cViewPr varScale="1">
        <p:scale>
          <a:sx n="70" d="100"/>
          <a:sy n="70" d="100"/>
        </p:scale>
        <p:origin x="1008" y="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282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7:42:03.890" v="504"/>
      <pc:docMkLst>
        <pc:docMk/>
      </pc:docMkLst>
      <pc:sldChg chg="addSp delSp modSp del mod">
        <pc:chgData name="Sherif Khattab" userId="c83b1e15-36f3-4f46-aceb-05aac24c545e" providerId="ADAL" clId="{68922303-928D-411F-A7C3-3BB84E857E8F}" dt="2021-02-25T17:35:38.927" v="498" actId="47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del">
        <pc:chgData name="Sherif Khattab" userId="c83b1e15-36f3-4f46-aceb-05aac24c545e" providerId="ADAL" clId="{68922303-928D-411F-A7C3-3BB84E857E8F}" dt="2021-02-25T17:35:38.927" v="498" actId="47"/>
        <pc:sldMkLst>
          <pc:docMk/>
          <pc:sldMk cId="2773510753" sldId="280"/>
        </pc:sldMkLst>
      </pc:sldChg>
      <pc:sldChg chg="del modAnim">
        <pc:chgData name="Sherif Khattab" userId="c83b1e15-36f3-4f46-aceb-05aac24c545e" providerId="ADAL" clId="{68922303-928D-411F-A7C3-3BB84E857E8F}" dt="2021-02-25T17:35:38.927" v="498" actId="47"/>
        <pc:sldMkLst>
          <pc:docMk/>
          <pc:sldMk cId="171235497" sldId="283"/>
        </pc:sldMkLst>
      </pc:sldChg>
      <pc:sldChg chg="del modAnim">
        <pc:chgData name="Sherif Khattab" userId="c83b1e15-36f3-4f46-aceb-05aac24c545e" providerId="ADAL" clId="{68922303-928D-411F-A7C3-3BB84E857E8F}" dt="2021-02-25T17:35:38.927" v="498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68922303-928D-411F-A7C3-3BB84E857E8F}" dt="2021-02-25T17:35:38.927" v="498" actId="47"/>
        <pc:sldMkLst>
          <pc:docMk/>
          <pc:sldMk cId="1136622862" sldId="285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del modAnim">
        <pc:chgData name="Sherif Khattab" userId="c83b1e15-36f3-4f46-aceb-05aac24c545e" providerId="ADAL" clId="{68922303-928D-411F-A7C3-3BB84E857E8F}" dt="2021-02-25T17:35:38.927" v="498" actId="47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delAnim modAnim">
        <pc:chgData name="Sherif Khattab" userId="c83b1e15-36f3-4f46-aceb-05aac24c545e" providerId="ADAL" clId="{68922303-928D-411F-A7C3-3BB84E857E8F}" dt="2021-02-25T17:41:32.819" v="501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7:41:31.991" v="500" actId="478"/>
          <ac:spMkLst>
            <pc:docMk/>
            <pc:sldMk cId="2156977365" sldId="465"/>
            <ac:spMk id="23675" creationId="{555D48BE-BDF4-45A4-9993-D73C082B0AEB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">
          <ac:chgData name="Sherif Khattab" userId="c83b1e15-36f3-4f46-aceb-05aac24c545e" providerId="ADAL" clId="{68922303-928D-411F-A7C3-3BB84E857E8F}" dt="2021-02-25T17:41:32.819" v="501" actId="478"/>
          <ac:graphicFrameMkLst>
            <pc:docMk/>
            <pc:sldMk cId="2156977365" sldId="465"/>
            <ac:graphicFrameMk id="23662" creationId="{0042735B-F0F9-4AF5-8BAA-62D85A157ACC}"/>
          </ac:graphicFrameMkLst>
        </pc:graphicFrame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">
        <pc:chgData name="Sherif Khattab" userId="c83b1e15-36f3-4f46-aceb-05aac24c545e" providerId="ADAL" clId="{68922303-928D-411F-A7C3-3BB84E857E8F}" dt="2021-02-25T17:35:38.927" v="498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68922303-928D-411F-A7C3-3BB84E857E8F}" dt="2021-02-25T17:35:38.927" v="498" actId="47"/>
        <pc:sldMkLst>
          <pc:docMk/>
          <pc:sldMk cId="3643915362" sldId="467"/>
        </pc:sldMkLst>
      </pc:sldChg>
      <pc:sldChg chg="delSp modSp del modAnim">
        <pc:chgData name="Sherif Khattab" userId="c83b1e15-36f3-4f46-aceb-05aac24c545e" providerId="ADAL" clId="{68922303-928D-411F-A7C3-3BB84E857E8F}" dt="2021-02-25T17:35:38.927" v="498" actId="47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7:35:38.927" v="498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68922303-928D-411F-A7C3-3BB84E857E8F}" dt="2021-02-25T17:35:38.927" v="498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del">
        <pc:chgData name="Sherif Khattab" userId="c83b1e15-36f3-4f46-aceb-05aac24c545e" providerId="ADAL" clId="{68922303-928D-411F-A7C3-3BB84E857E8F}" dt="2021-02-25T17:35:38.927" v="498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68922303-928D-411F-A7C3-3BB84E857E8F}" dt="2021-02-25T17:35:38.927" v="498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68922303-928D-411F-A7C3-3BB84E857E8F}" dt="2021-02-25T17:35:38.927" v="498" actId="47"/>
        <pc:sldMkLst>
          <pc:docMk/>
          <pc:sldMk cId="4191706530" sldId="475"/>
        </pc:sldMkLst>
      </pc:sldChg>
      <pc:sldChg chg="addSp modSp del">
        <pc:chgData name="Sherif Khattab" userId="c83b1e15-36f3-4f46-aceb-05aac24c545e" providerId="ADAL" clId="{68922303-928D-411F-A7C3-3BB84E857E8F}" dt="2021-02-25T17:35:38.927" v="498" actId="47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del mod modAnim">
        <pc:chgData name="Sherif Khattab" userId="c83b1e15-36f3-4f46-aceb-05aac24c545e" providerId="ADAL" clId="{68922303-928D-411F-A7C3-3BB84E857E8F}" dt="2021-02-25T17:35:38.927" v="498" actId="47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del modAnim">
        <pc:chgData name="Sherif Khattab" userId="c83b1e15-36f3-4f46-aceb-05aac24c545e" providerId="ADAL" clId="{68922303-928D-411F-A7C3-3BB84E857E8F}" dt="2021-02-25T17:35:38.927" v="498" actId="47"/>
        <pc:sldMkLst>
          <pc:docMk/>
          <pc:sldMk cId="3905532786" sldId="478"/>
        </pc:sldMkLst>
      </pc:sldChg>
      <pc:sldChg chg="addSp delSp modSp del mod addAnim delAnim modAnim">
        <pc:chgData name="Sherif Khattab" userId="c83b1e15-36f3-4f46-aceb-05aac24c545e" providerId="ADAL" clId="{68922303-928D-411F-A7C3-3BB84E857E8F}" dt="2021-02-25T17:35:38.927" v="498" actId="47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7:35:38.927" v="498" actId="47"/>
        <pc:sldMkLst>
          <pc:docMk/>
          <pc:sldMk cId="1218690417" sldId="48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modSp mod">
        <pc:chgData name="Sherif Khattab" userId="c83b1e15-36f3-4f46-aceb-05aac24c545e" providerId="ADAL" clId="{68922303-928D-411F-A7C3-3BB84E857E8F}" dt="2021-02-25T17:35:25.959" v="497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68922303-928D-411F-A7C3-3BB84E857E8F}" dt="2021-02-25T17:35:25.959" v="497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7:41:55.200" v="503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7:42:03.890" v="504"/>
        <pc:sldMkLst>
          <pc:docMk/>
          <pc:sldMk cId="2971477576" sldId="544"/>
        </pc:sldMkLst>
      </pc:sldChg>
      <pc:sldChg chg="addSp delSp modSp add del modAnim">
        <pc:chgData name="Sherif Khattab" userId="c83b1e15-36f3-4f46-aceb-05aac24c545e" providerId="ADAL" clId="{68922303-928D-411F-A7C3-3BB84E857E8F}" dt="2021-02-25T17:35:38.927" v="498" actId="47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add modAnim">
        <pc:chgData name="Sherif Khattab" userId="c83b1e15-36f3-4f46-aceb-05aac24c545e" providerId="ADAL" clId="{68922303-928D-411F-A7C3-3BB84E857E8F}" dt="2021-02-25T17:41:49.648" v="502"/>
        <pc:sldMkLst>
          <pc:docMk/>
          <pc:sldMk cId="2901168676" sldId="545"/>
        </pc:sldMkLst>
      </pc:sldChg>
      <pc:sldChg chg="modSp add del modAnim">
        <pc:chgData name="Sherif Khattab" userId="c83b1e15-36f3-4f46-aceb-05aac24c545e" providerId="ADAL" clId="{68922303-928D-411F-A7C3-3BB84E857E8F}" dt="2021-02-25T17:35:38.927" v="498" actId="47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 del">
        <pc:chgData name="Sherif Khattab" userId="c83b1e15-36f3-4f46-aceb-05aac24c545e" providerId="ADAL" clId="{68922303-928D-411F-A7C3-3BB84E857E8F}" dt="2021-02-25T17:35:38.927" v="498" actId="47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762E6960-381B-EA40-B6F2-56C9BDF017B5}"/>
    <pc:docChg chg="modSld">
      <pc:chgData name="Khattab, Sherif" userId="c83b1e15-36f3-4f46-aceb-05aac24c545e" providerId="ADAL" clId="{762E6960-381B-EA40-B6F2-56C9BDF017B5}" dt="2021-09-01T06:17:44.874" v="0"/>
      <pc:docMkLst>
        <pc:docMk/>
      </pc:docMkLst>
      <pc:sldChg chg="modSp">
        <pc:chgData name="Khattab, Sherif" userId="c83b1e15-36f3-4f46-aceb-05aac24c545e" providerId="ADAL" clId="{762E6960-381B-EA40-B6F2-56C9BDF017B5}" dt="2021-09-01T06:17:44.874" v="0"/>
        <pc:sldMkLst>
          <pc:docMk/>
          <pc:sldMk cId="1330366002" sldId="454"/>
        </pc:sldMkLst>
        <pc:spChg chg="mod">
          <ac:chgData name="Khattab, Sherif" userId="c83b1e15-36f3-4f46-aceb-05aac24c545e" providerId="ADAL" clId="{762E6960-381B-EA40-B6F2-56C9BDF017B5}" dt="2021-09-01T06:17:44.874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EFB3F7B4-AD05-4809-BBC8-95617F00B43D}"/>
    <pc:docChg chg="undo custSel addSld delSld modSld">
      <pc:chgData name="Khattab, Sherif" userId="c83b1e15-36f3-4f46-aceb-05aac24c545e" providerId="ADAL" clId="{EFB3F7B4-AD05-4809-BBC8-95617F00B43D}" dt="2021-10-07T15:50:48.036" v="288" actId="20577"/>
      <pc:docMkLst>
        <pc:docMk/>
      </pc:docMkLst>
      <pc:sldChg chg="add 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3681208715" sldId="257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2017417480" sldId="277"/>
        </pc:sldMkLst>
      </pc:sldChg>
      <pc:sldChg chg="add 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3949722242" sldId="286"/>
        </pc:sldMkLst>
      </pc:sldChg>
      <pc:sldChg chg="add 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1032220564" sldId="287"/>
        </pc:sldMkLst>
      </pc:sldChg>
      <pc:sldChg chg="add 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1268007695" sldId="288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463012687" sldId="289"/>
        </pc:sldMkLst>
      </pc:sldChg>
      <pc:sldChg chg="add">
        <pc:chgData name="Khattab, Sherif" userId="c83b1e15-36f3-4f46-aceb-05aac24c545e" providerId="ADAL" clId="{EFB3F7B4-AD05-4809-BBC8-95617F00B43D}" dt="2021-10-05T16:12:01.210" v="124"/>
        <pc:sldMkLst>
          <pc:docMk/>
          <pc:sldMk cId="1271999567" sldId="349"/>
        </pc:sldMkLst>
      </pc:sldChg>
      <pc:sldChg chg="add">
        <pc:chgData name="Khattab, Sherif" userId="c83b1e15-36f3-4f46-aceb-05aac24c545e" providerId="ADAL" clId="{EFB3F7B4-AD05-4809-BBC8-95617F00B43D}" dt="2021-10-05T16:12:01.210" v="124"/>
        <pc:sldMkLst>
          <pc:docMk/>
          <pc:sldMk cId="1337868689" sldId="381"/>
        </pc:sldMkLst>
      </pc:sldChg>
      <pc:sldChg chg="add">
        <pc:chgData name="Khattab, Sherif" userId="c83b1e15-36f3-4f46-aceb-05aac24c545e" providerId="ADAL" clId="{EFB3F7B4-AD05-4809-BBC8-95617F00B43D}" dt="2021-10-05T16:12:01.210" v="124"/>
        <pc:sldMkLst>
          <pc:docMk/>
          <pc:sldMk cId="1591837287" sldId="384"/>
        </pc:sldMkLst>
      </pc:sldChg>
      <pc:sldChg chg="add 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3400641916" sldId="456"/>
        </pc:sldMkLst>
      </pc:sldChg>
      <pc:sldChg chg="add 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2840639230" sldId="457"/>
        </pc:sldMkLst>
      </pc:sldChg>
      <pc:sldChg chg="add 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2116012598" sldId="458"/>
        </pc:sldMkLst>
      </pc:sldChg>
      <pc:sldChg chg="add 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4107670357" sldId="460"/>
        </pc:sldMkLst>
      </pc:sldChg>
      <pc:sldChg chg="add 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3714784862" sldId="461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2156977365" sldId="465"/>
        </pc:sldMkLst>
      </pc:sldChg>
      <pc:sldChg chg="del">
        <pc:chgData name="Khattab, Sherif" userId="c83b1e15-36f3-4f46-aceb-05aac24c545e" providerId="ADAL" clId="{EFB3F7B4-AD05-4809-BBC8-95617F00B43D}" dt="2021-10-05T16:11:46.220" v="119" actId="47"/>
        <pc:sldMkLst>
          <pc:docMk/>
          <pc:sldMk cId="702367729" sldId="496"/>
        </pc:sldMkLst>
      </pc:sldChg>
      <pc:sldChg chg="modSp add mod">
        <pc:chgData name="Khattab, Sherif" userId="c83b1e15-36f3-4f46-aceb-05aac24c545e" providerId="ADAL" clId="{EFB3F7B4-AD05-4809-BBC8-95617F00B43D}" dt="2021-10-07T15:50:48.036" v="288" actId="20577"/>
        <pc:sldMkLst>
          <pc:docMk/>
          <pc:sldMk cId="3903507516" sldId="498"/>
        </pc:sldMkLst>
        <pc:spChg chg="mod">
          <ac:chgData name="Khattab, Sherif" userId="c83b1e15-36f3-4f46-aceb-05aac24c545e" providerId="ADAL" clId="{EFB3F7B4-AD05-4809-BBC8-95617F00B43D}" dt="2021-10-07T15:50:48.036" v="288" actId="20577"/>
          <ac:spMkLst>
            <pc:docMk/>
            <pc:sldMk cId="3903507516" sldId="498"/>
            <ac:spMk id="3" creationId="{2466C52D-9A48-4683-BE7F-268D8DB7FAAD}"/>
          </ac:spMkLst>
        </pc:spChg>
      </pc:sldChg>
      <pc:sldChg chg="modSp add del mod modAnim">
        <pc:chgData name="Khattab, Sherif" userId="c83b1e15-36f3-4f46-aceb-05aac24c545e" providerId="ADAL" clId="{EFB3F7B4-AD05-4809-BBC8-95617F00B43D}" dt="2021-10-05T16:12:37.696" v="216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EFB3F7B4-AD05-4809-BBC8-95617F00B43D}" dt="2021-10-05T16:12:37.696" v="21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EFB3F7B4-AD05-4809-BBC8-95617F00B43D}" dt="2021-10-05T16:11:55.639" v="123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EFB3F7B4-AD05-4809-BBC8-95617F00B43D}" dt="2021-10-05T16:12:28.535" v="210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EFB3F7B4-AD05-4809-BBC8-95617F00B43D}" dt="2021-10-05T16:12:28.535" v="210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3652489610" sldId="506"/>
        </pc:sldMkLst>
      </pc:sldChg>
      <pc:sldChg chg="add del">
        <pc:chgData name="Khattab, Sherif" userId="c83b1e15-36f3-4f46-aceb-05aac24c545e" providerId="ADAL" clId="{EFB3F7B4-AD05-4809-BBC8-95617F00B43D}" dt="2021-10-05T16:12:48.482" v="217" actId="47"/>
        <pc:sldMkLst>
          <pc:docMk/>
          <pc:sldMk cId="3504930043" sldId="519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2971477576" sldId="544"/>
        </pc:sldMkLst>
      </pc:sldChg>
      <pc:sldChg chg="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2901168676" sldId="545"/>
        </pc:sldMkLst>
      </pc:sldChg>
      <pc:sldChg chg="add">
        <pc:chgData name="Khattab, Sherif" userId="c83b1e15-36f3-4f46-aceb-05aac24c545e" providerId="ADAL" clId="{EFB3F7B4-AD05-4809-BBC8-95617F00B43D}" dt="2021-10-05T16:12:01.210" v="124"/>
        <pc:sldMkLst>
          <pc:docMk/>
          <pc:sldMk cId="4082589092" sldId="549"/>
        </pc:sldMkLst>
      </pc:sldChg>
      <pc:sldChg chg="add">
        <pc:chgData name="Khattab, Sherif" userId="c83b1e15-36f3-4f46-aceb-05aac24c545e" providerId="ADAL" clId="{EFB3F7B4-AD05-4809-BBC8-95617F00B43D}" dt="2021-10-05T16:12:01.210" v="124"/>
        <pc:sldMkLst>
          <pc:docMk/>
          <pc:sldMk cId="2768642374" sldId="550"/>
        </pc:sldMkLst>
      </pc:sldChg>
      <pc:sldChg chg="add">
        <pc:chgData name="Khattab, Sherif" userId="c83b1e15-36f3-4f46-aceb-05aac24c545e" providerId="ADAL" clId="{EFB3F7B4-AD05-4809-BBC8-95617F00B43D}" dt="2021-10-05T16:12:01.210" v="124"/>
        <pc:sldMkLst>
          <pc:docMk/>
          <pc:sldMk cId="1850740189" sldId="551"/>
        </pc:sldMkLst>
      </pc:sldChg>
      <pc:sldChg chg="add">
        <pc:chgData name="Khattab, Sherif" userId="c83b1e15-36f3-4f46-aceb-05aac24c545e" providerId="ADAL" clId="{EFB3F7B4-AD05-4809-BBC8-95617F00B43D}" dt="2021-10-05T16:12:01.210" v="124"/>
        <pc:sldMkLst>
          <pc:docMk/>
          <pc:sldMk cId="1401906409" sldId="552"/>
        </pc:sldMkLst>
      </pc:sldChg>
      <pc:sldChg chg="add">
        <pc:chgData name="Khattab, Sherif" userId="c83b1e15-36f3-4f46-aceb-05aac24c545e" providerId="ADAL" clId="{EFB3F7B4-AD05-4809-BBC8-95617F00B43D}" dt="2021-10-05T16:12:01.210" v="124"/>
        <pc:sldMkLst>
          <pc:docMk/>
          <pc:sldMk cId="441821993" sldId="553"/>
        </pc:sldMkLst>
      </pc:sldChg>
      <pc:sldChg chg="add">
        <pc:chgData name="Khattab, Sherif" userId="c83b1e15-36f3-4f46-aceb-05aac24c545e" providerId="ADAL" clId="{EFB3F7B4-AD05-4809-BBC8-95617F00B43D}" dt="2021-10-05T16:12:01.210" v="124"/>
        <pc:sldMkLst>
          <pc:docMk/>
          <pc:sldMk cId="3858160310" sldId="554"/>
        </pc:sldMkLst>
      </pc:sldChg>
      <pc:sldChg chg="add 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924667073" sldId="555"/>
        </pc:sldMkLst>
      </pc:sldChg>
      <pc:sldChg chg="add">
        <pc:chgData name="Khattab, Sherif" userId="c83b1e15-36f3-4f46-aceb-05aac24c545e" providerId="ADAL" clId="{EFB3F7B4-AD05-4809-BBC8-95617F00B43D}" dt="2021-10-05T16:12:01.210" v="124"/>
        <pc:sldMkLst>
          <pc:docMk/>
          <pc:sldMk cId="2842851832" sldId="556"/>
        </pc:sldMkLst>
      </pc:sldChg>
      <pc:sldChg chg="add">
        <pc:chgData name="Khattab, Sherif" userId="c83b1e15-36f3-4f46-aceb-05aac24c545e" providerId="ADAL" clId="{EFB3F7B4-AD05-4809-BBC8-95617F00B43D}" dt="2021-10-05T16:12:01.210" v="124"/>
        <pc:sldMkLst>
          <pc:docMk/>
          <pc:sldMk cId="2000814537" sldId="557"/>
        </pc:sldMkLst>
      </pc:sldChg>
      <pc:sldChg chg="add 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931898487" sldId="558"/>
        </pc:sldMkLst>
      </pc:sldChg>
      <pc:sldChg chg="add del">
        <pc:chgData name="Khattab, Sherif" userId="c83b1e15-36f3-4f46-aceb-05aac24c545e" providerId="ADAL" clId="{EFB3F7B4-AD05-4809-BBC8-95617F00B43D}" dt="2021-10-07T15:08:24.547" v="218" actId="2696"/>
        <pc:sldMkLst>
          <pc:docMk/>
          <pc:sldMk cId="2301043" sldId="559"/>
        </pc:sldMkLst>
      </pc:sldChg>
    </pc:docChg>
  </pc:docChgLst>
  <pc:docChgLst>
    <pc:chgData name="Khattab, Sherif" userId="c83b1e15-36f3-4f46-aceb-05aac24c545e" providerId="ADAL" clId="{D512194B-B1A9-4109-A709-CD09CF87BD1F}"/>
    <pc:docChg chg="addSld delSld modSld">
      <pc:chgData name="Khattab, Sherif" userId="c83b1e15-36f3-4f46-aceb-05aac24c545e" providerId="ADAL" clId="{D512194B-B1A9-4109-A709-CD09CF87BD1F}" dt="2022-02-10T19:21:40.419" v="2"/>
      <pc:docMkLst>
        <pc:docMk/>
      </pc:docMkLst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4202765649" sldId="286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1032220564" sldId="287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1268007695" sldId="288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463012687" sldId="289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1806563943" sldId="342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1167711490" sldId="343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3990797458" sldId="378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2736486443" sldId="379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3909131520" sldId="457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1011508301" sldId="460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707882026" sldId="509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2108493189" sldId="510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2618280309" sldId="511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2907412692" sldId="512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3017477705" sldId="513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1468641068" sldId="514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2793897325" sldId="515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1699469998" sldId="522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1471214150" sldId="523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1839202036" sldId="524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1301141676" sldId="525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3336646820" sldId="526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3989127528" sldId="527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2733511410" sldId="528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2369676605" sldId="529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2849079961" sldId="530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198862008" sldId="531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3242586881" sldId="532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202149894" sldId="533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1862553252" sldId="534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3718964789" sldId="543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486560120" sldId="544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2959171718" sldId="545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2259346312" sldId="546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3876805328" sldId="547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1302483671" sldId="548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2858246217" sldId="558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355203031" sldId="561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931898487" sldId="581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725852215" sldId="583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2987249071" sldId="584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1810255753" sldId="585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1613586742" sldId="586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1883276906" sldId="587"/>
        </pc:sldMkLst>
      </pc:sldChg>
      <pc:sldChg chg="add del">
        <pc:chgData name="Khattab, Sherif" userId="c83b1e15-36f3-4f46-aceb-05aac24c545e" providerId="ADAL" clId="{D512194B-B1A9-4109-A709-CD09CF87BD1F}" dt="2022-02-10T19:21:40.419" v="2"/>
        <pc:sldMkLst>
          <pc:docMk/>
          <pc:sldMk cId="375143652" sldId="58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24.8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1 1 18431 0 0,'0'0'816'0'0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22.55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432.13281"/>
      <inkml:brushProperty name="anchorY" value="-364.86871"/>
      <inkml:brushProperty name="scaleFactor" value="0.5"/>
    </inkml:brush>
  </inkml:definitions>
  <inkml:trace contextRef="#ctx0" brushRef="#br0">207 1 10136 0 0,'0'0'1129'0'0,"-13"23"9060"0"0,10-11-7948 0 0,1 2-1126 0 0,-1 7 134 0 0,0 3-961 0 0,-1 4-76 0 0,-2 4-76 0 0,0 4-25 0 0,0 3-6 0 0,-2 6 9 0 0,-1 6-4 0 0,-2 7 2 0 0,0 7 0 0 0,0 5 0 0 0,0 8 0 0 0,-2 4 0 0 0,1 4 0 0 0,1 0-131 0 0,0-1 38 0 0,2-5 56 0 0,-1-4-97 0 0,2-6-42 0 0,1-8-36 0 0,0-7-6 0 0,1-3-1703 0 0,1-5-1775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42.9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4758.35156"/>
      <inkml:brushProperty name="anchorY" value="585.93567"/>
      <inkml:brushProperty name="scaleFactor" value="0.5"/>
    </inkml:brush>
  </inkml:definitions>
  <inkml:trace contextRef="#ctx0" brushRef="#br0">206 1 18287 0 0,'0'0'808'0'0,"-3"1"420"0"0,-3 5-1482 0 0,-2 2 1382 0 0,-3 5 761 0 0,1 2-1270 0 0,2 1-346 0 0,1 2-84 0 0,2 1-97 0 0,1 2-25 0 0,1 2-76 0 0,-1 3 94 0 0,2 4-106 0 0,-1 5 106 0 0,-1 3-106 0 0,1 5 31 0 0,2 5-10 0 0,0 4 75 0 0,-1 7 90 0 0,-2 23 194 0 0,-3 23 20 0 0,-5 21 77 0 0,-2-2-271 0 0,1-7-186 0 0,0-14 39 0 0,0-13-38 0 0,3-12 0 0 0,1-10 0 0 0,1-8 0 0 0,1-6 0 0 0,1 1-1782 0 0,2-5 23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42.9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5601.45752"/>
      <inkml:brushProperty name="anchorY" value="-401.08743"/>
      <inkml:brushProperty name="scaleFactor" value="0.5"/>
    </inkml:brush>
  </inkml:definitions>
  <inkml:trace contextRef="#ctx0" brushRef="#br0">10 166 16296 0 0,'0'0'1651'0'0,"2"-4"-1564"0"0,2-5 596 0 0,3-3-123 0 0,3-2 76 0 0,5-2 169 0 0,3-1-958 0 0,4-1 283 0 0,2 1-130 0 0,4 1 0 0 0,2 3 0 0 0,2 2-74 0 0,2 2 95 0 0,2 3-32 0 0,0 2-73 0 0,-1 5 108 0 0,0 3-36 0 0,-1 3-90 0 0,4 9 10 0 0,2 10 37 0 0,-2 6 59 0 0,-4 3-15 0 0,-6 2 11 0 0,-6 1 0 0 0,-6 0 0 0 0,-4 1 112 0 0,-5 0-69 0 0,-4 2 241 0 0,-4 1-20 0 0,-4 0 17 0 0,-4 2 17 0 0,-5 0 127 0 0,-4 0-17 0 0,-3 1 23 0 0,-5 0-1 0 0,-7 1-138 0 0,-5-1 12 0 0,-7 0-21 0 0,-3 0-2 0 0,-3-3-234 0 0,-2-1-27 0 0,0-3 68 0 0,-7 2-688 0 0,-4-1-745 0 0,2-8-9018 0 0,13-7-2658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42.93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6246.66357"/>
      <inkml:brushProperty name="anchorY" value="-694.57568"/>
      <inkml:brushProperty name="scaleFactor" value="0.5"/>
    </inkml:brush>
  </inkml:definitions>
  <inkml:trace contextRef="#ctx0" brushRef="#br0">55 1 17767 0 0,'0'0'1802'0'0,"2"2"-1708"0"0,1 3-62 0 0,2 3 1126 0 0,0 5 1255 0 0,-1 2-1632 0 0,1 3-359 0 0,-2 5 84 0 0,0 3-380 0 0,-1 4 162 0 0,-3 2-43 0 0,0 4 8 0 0,-2 4 3 0 0,-2 3-56 0 0,0 3 7 0 0,-2 2-6 0 0,0 2-1 0 0,0 0-130 0 0,-1 0 8 0 0,-1-1-84 0 0,1-3 128 0 0,-1 8-1768 0 0,0-6-9982 0 0,1-10-3156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5:42.3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7 551 7368 0 0,'0'0'11167'0'0,"0"3"-10980"0"0,-5 72 604 0 0,5-71-749 0 0,0 0 0 0 0,0 0 0 0 0,0-1 1 0 0,0 1-1 0 0,2 6 0 0 0,-1-7-10 0 0,-1 1-1 0 0,1-1 1 0 0,-1 1 0 0 0,0-1-1 0 0,0 1 1 0 0,0 3-1 0 0,-3 7-5 0 0,1 1-23 0 0,7 20-4 0 0,-1-9-2 0 0,-4-25 7 0 0,4 7 79 0 0,-2 0-32 0 0,-2-5-36 0 0,0 0 0 0 0,1 0 0 0 0,-1 0 0 0 0,1 0 0 0 0,0 0 0 0 0,2 5 0 0 0,1-6 100 0 0,-2-2-85 0 0,0 0 0 0 0,0 0 0 0 0,0 0 0 0 0,0 0 0 0 0,0-1 0 0 0,0 1 0 0 0,0 0 0 0 0,0-1 0 0 0,0 0 0 0 0,0 1 0 0 0,-1-1 0 0 0,1 0 0 0 0,0 0 0 0 0,0 0 0 0 0,0 0 0 0 0,-1 0 0 0 0,1 0 0 0 0,-1-1 0 0 0,1 1-1 0 0,-1-1 1 0 0,1 1 0 0 0,-1-1 0 0 0,0 1 0 0 0,3-4 0 0 0,119-205 1933 0 0,17 12-912 0 0,-87 128-1038 0 0,20-23-16 0 0,-20 26 3 0 0,-40 52-471 0 0,-1 0 0 0 0,2 2 0 0 0,0-1 0 0 0,26-18 0 0 0,-36 28 394 0 0,11-7-995 0 0,1 1 0 0 0,17-9-1 0 0,-10 7-1043 0 0,-1-2-3974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5:48.54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7084.07666"/>
      <inkml:brushProperty name="anchorY" value="-3266.15332"/>
      <inkml:brushProperty name="scaleFactor" value="0.5"/>
    </inkml:brush>
  </inkml:definitions>
  <inkml:trace contextRef="#ctx0" brushRef="#br0">129 1 20591 0 0,'0'0'2087'0'0,"-2"2"-1979"0"0,0 1-71 0 0,2 6 402 0 0,2 4-88 0 0,-1 6 61 0 0,1 4 2 0 0,1 4-483 0 0,1 4 138 0 0,2 3-69 0 0,-1 4-112 0 0,-2 5 144 0 0,-1 4-132 0 0,-2 6 124 0 0,-1 8-110 0 0,-1 7 107 0 0,-2 9 43 0 0,-1 7-85 0 0,-5 23 134 0 0,-3 2-142 0 0,-3 1 43 0 0,-1 12-14 0 0,1-6 0 0 0,0-10 0 0 0,1-11 0 0 0,3-11 0 0 0,1-3-130 0 0,3-7-1849 0 0,2-13 240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5:49.02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7851.47363"/>
      <inkml:brushProperty name="anchorY" value="-4374.02344"/>
      <inkml:brushProperty name="scaleFactor" value="0.5"/>
    </inkml:brush>
  </inkml:definitions>
  <inkml:trace contextRef="#ctx0" brushRef="#br0">24 384 18719 0 0,'0'0'1892'0'0,"-4"-4"-1793"0"0,1-5 560 0 0,1-3-138 0 0,0-3 78 0 0,2-3 17 0 0,3-2-590 0 0,4-1 40 0 0,3-1-48 0 0,3-2-18 0 0,3 0 0 0 0,2 0 0 0 0,4 0-84 0 0,4 1 108 0 0,3 1-36 0 0,3 0 12 0 0,4 3 0 0 0,4 1 75 0 0,3 1 137 0 0,4 3-7 0 0,1 1 25 0 0,2 3 0 0 0,1 3-268 0 0,-1 5 76 0 0,-1 5-38 0 0,-2 2 0 0 0,-1 4 0 0 0,-3 4 0 0 0,-4 3 0 0 0,-3 4 0 0 0,-4 3 0 0 0,-4 3 0 0 0,-5 4 0 0 0,-19-22-25 0 0,0 1 0 0 0,5 14 1 0 0,2 21-48 0 0,-8 2-6 0 0,-6 2-2 0 0,-5-1 252 0 0,-7 0-16 0 0,-6 0 30 0 0,-15 10 135 0 0,-8 0-278 0 0,-7 0 87 0 0,-21 5 50 0 0,-7-2-145 0 0,-3-2 46 0 0,-8 4-17 0 0,5-6-74 0 0,6-4-73 0 0,2-2-973 0 0,5-5-1177 0 0,7-8-12375 0 0,16-10 8111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5:49.44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510.53711"/>
      <inkml:brushProperty name="anchorY" value="-4499.5874"/>
      <inkml:brushProperty name="scaleFactor" value="0.5"/>
    </inkml:brush>
  </inkml:definitions>
  <inkml:trace contextRef="#ctx0" brushRef="#br0">32 1 18343 0 0,'0'0'4378'0'0,"0"2"-4278"0"0,0 5 122 0 0,0 3-168 0 0,-1 4-50 0 0,0 4-96 0 0,-1 1 46 0 0,-1 3-22 0 0,0 0 79 0 0,-1 1-96 0 0,1 3 106 0 0,-1 0-106 0 0,1 2 218 0 0,0-1-17 0 0,1 1 23 0 0,0-1 3 0 0,1 1 58 0 0,2-2 3 0 0,1 1 2 0 0,2-1 3 0 0,3 0-130 0 0,1-2-1 0 0,3-1-8 0 0,2-3-5 0 0,4 0 0 0 0,1-4 0 0 0,4-1 0 0 0,0-3 0 0 0,2-2-74 0 0,7-3 20 0 0,1-3-112 0 0,9-5-942 0 0,3-6-204 0 0,-3-6-1126 0 0,-6-3-6577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5:49.65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7509.52881"/>
      <inkml:brushProperty name="anchorY" value="-5666.20557"/>
      <inkml:brushProperty name="scaleFactor" value="0.5"/>
    </inkml:brush>
  </inkml:definitions>
  <inkml:trace contextRef="#ctx0" brushRef="#br0">5 0 22087 0 0,'0'0'0'0'0,"-1"8"2424"0"0,-2 8-2828 0 0,3 1 808 0 0,0 9-273 0 0,2 8 93 0 0,0 5-149 0 0,2 3-75 0 0,-1 13 18 0 0,1 13-18 0 0,-2 2 0 0 0,-1 1 0 0 0,0-4 0 0 0,-2-4 0 0 0,2-6 0 0 0,-2-3 0 0 0,0 5-429 0 0,-2 5-419 0 0,-1-3-10080 0 0,1-11-2601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6:21.9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188 127 15864 0 0,'0'-2'1209'0'0,"-1"1"-1185"0"0,1-1 1 0 0,-1 1-1 0 0,1-1 0 0 0,0 1 1 0 0,0-1-1 0 0,0 1 0 0 0,0-1 1 0 0,0 1-1 0 0,0 0 1 0 0,0-1-1 0 0,0 1 0 0 0,0-1 1 0 0,1 1-1 0 0,-1-1 0 0 0,1 1 1 0 0,-1 0-1 0 0,1-1 0 0 0,-1 1 1 0 0,1 0-1 0 0,0-1 1 0 0,-1 1-1 0 0,1 0 0 0 0,0 0 1 0 0,2-2-1 0 0,-2 1-18 0 0,1 1 0 0 0,0-1 0 0 0,0 1 0 0 0,-1 0 0 0 0,1-1 0 0 0,0 1 0 0 0,0 0 0 0 0,0 0 0 0 0,1 0 0 0 0,-1 1 0 0 0,0-1 0 0 0,0 0 0 0 0,0 1 0 0 0,1-1 0 0 0,-1 1 0 0 0,3 0-1 0 0,17 0-11 0 0,10-1-50 0 0,0 2-1 0 0,33 5 0 0 0,132 15-163 0 0,-112-14 163 0 0,70 5-11 0 0,60 5-59 0 0,-99-11 17 0 0,-36-4 244 0 0,-65-2-110 0 0,1 0-1 0 0,-1-1 0 0 0,0 0 1 0 0,0-1-1 0 0,23-6 0 0 0,-37 7-20 0 0,6-2 369 0 0,-13-4-203 0 0,-2 1-214 0 0,0 1 0 0 0,0-1 0 0 0,-1 2-1 0 0,0-1 1 0 0,0 1 0 0 0,-19-5-1 0 0,-64-11-90 0 0,55 13 127 0 0,-63-9-9 0 0,-1 4 0 0 0,-162 2 0 0 0,-125 34 169 0 0,242 0 218 0 0,122-19-232 0 0,-30 10 1 0 0,-4 2 163 0 0,58-17-299 0 0,0 0 0 0 0,-1 0-1 0 0,1-1 1 0 0,0 1-1 0 0,0 0 1 0 0,0 0 0 0 0,-1 1-1 0 0,1-1 1 0 0,0 0 0 0 0,0 0-1 0 0,0 0 1 0 0,-1 0-1 0 0,1 0 1 0 0,0 0 0 0 0,0 0-1 0 0,0 0 1 0 0,0 0-1 0 0,-1 0 1 0 0,1 0 0 0 0,0 1-1 0 0,0-1 1 0 0,0 0-1 0 0,0 0 1 0 0,-1 0 0 0 0,1 0-1 0 0,0 0 1 0 0,0 1-1 0 0,0-1 1 0 0,0 0 0 0 0,0 0-1 0 0,0 0 1 0 0,0 0-1 0 0,-1 1 1 0 0,1-1 0 0 0,0 0-1 0 0,0 0 1 0 0,0 1-1 0 0,8 4 76 0 0,19 5 17 0 0,-2-4-85 0 0,0-1-1 0 0,0-1 0 0 0,0-1 0 0 0,33 0 1 0 0,106-10 56 0 0,-120 4-54 0 0,115-6 1 0 0,118-8-14 0 0,296 6 2 0 0,-363 13 0 0 0,290-15 64 0 0,-336 11 155 0 0,-88 3-134 0 0,-48 5 939 0 0,-42-4-860 0 0,13-1-149 0 0,-1-1 0 0 0,0 1 0 0 0,1-1-1 0 0,-1 0 1 0 0,0 0 0 0 0,1 1 0 0 0,-1-1 0 0 0,0 0 0 0 0,-1-1-1 0 0,-7 1 50 0 0,8 0 192 0 0,5 0-202 0 0,68 1-9 0 0,-25 1 1 0 0,56-5 1 0 0,-56 0-26 0 0,-25 2 1 0 0,32-6-1 0 0,69-9-21 0 0,-95 14 0 0 0,28-7 0 0 0,-36 5 0 0 0,-1 1 0 0 0,26 0 0 0 0,-18 1 26 0 0,1-2 0 0 0,-1 0-1 0 0,0-1 1 0 0,37-14-1 0 0,-58 17-25 0 0,1 0 0 0 0,0 0 0 0 0,0 1 0 0 0,0 0 0 0 0,0 0 0 0 0,0 0 0 0 0,1 1 0 0 0,-1 0 0 0 0,9 1 0 0 0,-3 4 0 0 0,-11-4 0 0 0,-1-1 0 0 0,1 0 0 0 0,-1 1 0 0 0,1-1 0 0 0,-1 1 0 0 0,1-1 0 0 0,-1 1 0 0 0,0-1 0 0 0,1 1 0 0 0,-1-1 0 0 0,1 1 0 0 0,-1-1 0 0 0,0 1 0 0 0,0-1 0 0 0,1 1 0 0 0,-1 0 0 0 0,-1 2 7 0 0,0-1 0 0 0,-1 0 0 0 0,1-1-1 0 0,-1 1 1 0 0,0 0 0 0 0,1 0 0 0 0,-1-1 0 0 0,0 1-1 0 0,0-1 1 0 0,-4 3 0 0 0,4-3 9 0 0,-8 7 34 0 0,5-5-14 0 0,1 1 0 0 0,-1-1 0 0 0,1-1 0 0 0,-1 1 0 0 0,0-1 0 0 0,0 1-1 0 0,0-1 1 0 0,-7 1 0 0 0,-73 16 408 0 0,-67 16 182 0 0,61-13-1841 0 0,39-10-3763 0 0,-15 2-2122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24.8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1 1 18431 0 0,'0'0'816'0'0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22.55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9277.33105"/>
      <inkml:brushProperty name="anchorY" value="-1142.55701"/>
      <inkml:brushProperty name="scaleFactor" value="0.5"/>
    </inkml:brush>
  </inkml:definitions>
  <inkml:trace contextRef="#ctx0" brushRef="#br0">1 264 16527 0 0,'0'0'1816'0'0,"0"-5"-2118"0"0,1-5 1127 0 0,3-6 276 0 0,4-5-450 0 0,5-5-291 0 0,3 1-140 0 0,2 2 81 0 0,6-3 270 0 0,1 3-390 0 0,3 3 135 0 0,3 3-44 0 0,1 3 0 0 0,1 3 0 0 0,3 1-37 0 0,1 4 1 0 0,1 0-3 0 0,1 3-1 0 0,-1 2-177 0 0,2 1-43 0 0,0 2 95 0 0,0 2-134 0 0,0 2 152 0 0,-1 1-73 0 0,-2 4 15 0 0,-2 1-2 0 0,-3 1 37 0 0,-4 3-12 0 0,-4 2 6 0 0,-5 2 0 0 0,-4 1 150 0 0,-4 3-16 0 0,-4 1 24 0 0,-4 2 0 0 0,-6 1-184 0 0,-9 8 99 0 0,-7 3-124 0 0,-7 1-43 0 0,-5 0 102 0 0,-4 1-131 0 0,-4-2 134 0 0,-5-3-227 0 0,-17 4-111 0 0,-15 2-1021 0 0,-11-2-1220 0 0,4-4-7674 0 0,16-10-2962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26.50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35"/>
      <inkml:brushProperty name="anchorY" value="-635"/>
      <inkml:brushProperty name="scaleFactor" value="0.5"/>
    </inkml:brush>
  </inkml:definitions>
  <inkml:trace contextRef="#ctx0" brushRef="#br0">1475 318 1376 0 0,'0'0'17999'0'0,"-2"0"-18005"0"0,-4-2 250 0 0,-4-1-147 0 0,-2 0 15 0 0,-2 1 1 0 0,1-1 205 0 0,-1 0-22 0 0,0 2 18 0 0,-1 0 16 0 0,-1 2 6 0 0,-1 0-2 0 0,-1 0 2 0 0,-2-1 0 0 0,-1 2-233 0 0,-2-1 20 0 0,0 1-21 0 0,-3 1-15 0 0,-1-1-100 0 0,-7 3 27 0 0,1-1-14 0 0,0 0 0 0 0,-4 1 0 0 0,2 0 0 0 0,4-1 0 0 0,4 0 0 0 0,3 0 0 0 0,2-1 0 0 0,1 1 0 0 0,1-1 0 0 0,1 0 0 0 0,-1-1 0 0 0,-1 0 0 0 0,0-1 0 0 0,0 0 0 0 0,2-1 0 0 0,-2 0 0 0 0,1 0 0 0 0,-1 0 0 0 0,1 0 0 0 0,0 1 0 0 0,1 1 0 0 0,0 0 0 0 0,2 0 0 0 0,0-1 0 0 0,2 0 0 0 0,-1-1 75 0 0,3 1-96 0 0,-1-1 31 0 0,-1 0-10 0 0,2 0 0 0 0,0-2 75 0 0,0 1-96 0 0,2-1 31 0 0,-2 0-10 0 0,1 0 0 0 0,0 0 0 0 0,1 0 0 0 0,-1 0 0 0 0,1 0 0 0 0,-1 0 0 0 0,0 0 0 0 0,-1-1 0 0 0,0 1 0 0 0,0 0 0 0 0,0 0 0 0 0,0 1 84 0 0,1-1-108 0 0,-1 1 36 0 0,-1 0-12 0 0,1 0-112 0 0,-3-1 70 0 0,-3 0-37 0 0,3 0 92 0 0,3 1-25 0 0,4 0 12 0 0,4 0 0 0 0,-1 0 0 0 0,1-1 0 0 0,-1 0 0 0 0,-1 0 0 0 0,0-1 0 0 0,0 2 0 0 0,0-1 0 0 0,2 1 0 0 0,0 1 0 0 0,0 0 0 0 0,2 0 0 0 0,0 0 0 0 0,2 0 0 0 0,0 0 0 0 0,1 0 0 0 0,0 0 0 0 0,0 0 0 0 0,0 0 0 0 0,-2-1 0 0 0,0 0 0 0 0,0 0-74 0 0,1 1 95 0 0,0-1-125 0 0,0 1 131 0 0,0 0-171 0 0,-1 0 78 0 0,1 0-16 0 0,0 0 0 0 0,-2 0 12 0 0,1 0-4 0 0,0 0 2 0 0,0 0 0 0 0,1 0 84 0 0,0 0-24 0 0,1 0-72 0 0,0 0 108 0 0,4-1-298 0 0,4 0 192 0 0,0 0 96 0 0,-1 0-28 0 0,0-2 14 0 0,3 0 0 0 0,2-2 0 0 0,2-2-74 0 0,1 0 95 0 0,1-1-32 0 0,1 0 11 0 0,2-1 159 0 0,1 0-64 0 0,1-1 18 0 0,1-1-130 0 0,-1-1 35 0 0,1 1 57 0 0,0-2-96 0 0,0 0 31 0 0,0 1-10 0 0,0 0 0 0 0,-1 0 0 0 0,0-1 0 0 0,-1 0 0 0 0,0 1 0 0 0,1-1 0 0 0,-1 2 84 0 0,3-2 42 0 0,1 2-82 0 0,-2 2-44 0 0,-2-1 85 0 0,-2 3-106 0 0,-2-1 106 0 0,-1 2 34 0 0,-2 1 1 0 0,-3 1 6 0 0,-3 2 2 0 0,-1-1-9 0 0,-1 2 2 0 0,-2-1-1 0 0,-2 1 0 0 0,0 1 104 0 0,-1 0-152 0 0,-1 0 28 0 0,1 0-8 0 0,-3 2 4 0 0,-3 2 0 0 0,-3 2-112 0 0,-2 1-98 0 0,-2 2 48 0 0,-1 2-16 0 0,-1-1 94 0 0,0 1 105 0 0,-1 0-52 0 0,-2 0 18 0 0,0 0-95 0 0,-1 1 25 0 0,-1 0-13 0 0,-2-1 0 0 0,0 0 0 0 0,-5 3 0 0 0,-2-1 0 0 0,1-1 0 0 0,-1 1 0 0 0,2-1 0 0 0,1 0 0 0 0,2-1 0 0 0,1 0 0 0 0,2-1 0 0 0,2 0 0 0 0,1-1 0 0 0,2 0 0 0 0,2-2 0 0 0,1-1 0 0 0,0 1 0 0 0,0-1 0 0 0,1 0 0 0 0,-1 1 0 0 0,1-1 0 0 0,0-1-112 0 0,1-1 51 0 0,-1 1-12 0 0,1-2 83 0 0,3 0-22 0 0,1-2 12 0 0,1 1 75 0 0,0 0-96 0 0,2 0 134 0 0,1 0-142 0 0,1-1 155 0 0,-1 0-158 0 0,0-1 160 0 0,1 1-48 0 0,-2-1 7 0 0,1 0 2 0 0,0 0-1 0 0,0 0 0 0 0,1-1 259 0 0,2 1-342 0 0,1 3-5 0 0,1 0 0 0 0,-1 0 84 0 0,4 3-14 0 0,4 2-85 0 0,-1-2 159 0 0,5 4 15 0 0,0-1-103 0 0,-2-1 85 0 0,-1 1-18 0 0,1 0 3 0 0,-1 0 2 0 0,2 0 0 0 0,0 0 0 0 0,2 0 0 0 0,2-1 0 0 0,0 1-37 0 0,0 1 10 0 0,0 0-5 0 0,5 4 150 0 0,1 0-156 0 0,-1 0 54 0 0,0 0-16 0 0,-1-1-28 0 0,-2 0 8 0 0,0-2-4 0 0,-2 0 0 0 0,1-2-47 0 0,2 2 14 0 0,1-1 30 0 0,-1 0-122 0 0,0 0 37 0 0,-2-2-16 0 0,1 1-607 0 0,1-1-824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37.95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942.31653"/>
      <inkml:brushProperty name="anchorY" value="-371.26935"/>
      <inkml:brushProperty name="scaleFactor" value="0.5"/>
    </inkml:brush>
  </inkml:definitions>
  <inkml:trace contextRef="#ctx0" brushRef="#br0">2152 121 11344 0 0,'0'0'3118'0'0,"-1"0"-3068"0"0,-3 0-34 0 0,-1-1 180 0 0,-6 0 177 0 0,-2-2-253 0 0,-2-1 505 0 0,-1 1-63 0 0,-1-1 43 0 0,-1 1 19 0 0,-2 1-207 0 0,0 0 23 0 0,0 1-19 0 0,-2 1-14 0 0,-1 0-324 0 0,-3 0 35 0 0,-1 0-48 0 0,-8 0-4 0 0,-2 0-76 0 0,0 0 20 0 0,0 0-10 0 0,0 0 0 0 0,2 0 0 0 0,-2-1 0 0 0,1 0 0 0 0,-1-1 112 0 0,-1 1 6 0 0,-3-1 14 0 0,-2-2 2 0 0,0 0 180 0 0,-1 0-24 0 0,0 0 28 0 0,1-1 0 0 0,-2 0-91 0 0,1 1 8 0 0,-1-1-9 0 0,-9-1 157 0 0,-1 0-326 0 0,-1 0 94 0 0,3 1-38 0 0,0 2-131 0 0,-8-2 111 0 0,0 2-114 0 0,0 0 31 0 0,1 1 74 0 0,1 0-108 0 0,3 0 111 0 0,4-1 162 0 0,5 0-7 0 0,3 1 26 0 0,3 1 2 0 0,1 0-315 0 0,-7 0-115 0 0,2 1 116 0 0,1 0-115 0 0,3 0 13 0 0,4 0-4 0 0,0 0-1159 0 0,5 0 302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38.93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3753.35791"/>
      <inkml:brushProperty name="anchorY" value="385.17029"/>
      <inkml:brushProperty name="scaleFactor" value="0.5"/>
    </inkml:brush>
  </inkml:definitions>
  <inkml:trace contextRef="#ctx0" brushRef="#br0">366 80 1840 0 0,'-4'-5'8162'0'0,"1"1"-8011"0"0,-1-1 768 0 0,-1-1-337 0 0,1 1-452 0 0,0 0 42 0 0,-3-1-68 0 0,-1 1-4 0 0,-1-1 360 0 0,0 1-39 0 0,-1-1 52 0 0,0 1 5 0 0,-1 0 226 0 0,-1 1-27 0 0,-1 1 40 0 0,0 1 0 0 0,-2 0-193 0 0,-1 2 19 0 0,-1 0-27 0 0,-1 1-3 0 0,0 1-365 0 0,-1 1 30 0 0,1 0-41 0 0,1-2-17 0 0,-1 0-139 0 0,3 1 114 0 0,3-1-116 0 0,4 0 218 0 0,-1 0-73 0 0,1 0 20 0 0,1 0 1 0 0,2 0 121 0 0,-1 1 1420 0 0,9 2-1572 0 0,3 2-33 0 0,3 2-5 0 0,6 2 27 0 0,4 0-50 0 0,2 1-58 0 0,4-1 109 0 0,2-1-131 0 0,2 1 134 0 0,1-1-134 0 0,-1 1 40 0 0,0-2 71 0 0,1 2-108 0 0,-1-1 36 0 0,1 1-12 0 0,0-2 0 0 0,-1 1 75 0 0,-3-1-96 0 0,-2 0 134 0 0,-2 0-142 0 0,-2-2 155 0 0,-2 1-158 0 0,-2 0 48 0 0,-4-2 68 0 0,3 0-108 0 0,-2 1 36 0 0,-2-2-12 0 0,1 0 0 0 0,-2-1 0 0 0,-4-1 0 0 0,-1-1 0 0 0,-3 0 0 0 0,-1-1 0 0 0,0 0 0 0 0,-2 0 0 0 0,1 0 84 0 0,0 0-108 0 0,-1-1 148 0 0,1 1 35 0 0,0 0-158 0 0,-3-1-1 0 0,-1 1 75 0 0,-2-2 72 0 0,-1 0 2 0 0,-2 0 8 0 0,-1 1 3 0 0,0 0-186 0 0,-1 0-32 0 0,-1 2 8 0 0,-3 1-16 0 0,0 1 77 0 0,-2 1 81 0 0,-4 0-47 0 0,-3 2 23 0 0,-1 0 34 0 0,-2 2-12 0 0,-3 3 6 0 0,-7 5 196 0 0,-3 2-140 0 0,1 2 52 0 0,0 1-12 0 0,3 1-121 0 0,1 1 6 0 0,5 0-9 0 0,2-1-4 0 0,3-2-74 0 0,2-2-82 0 0,6-5 46 0 0,4-5-1104 0 0,5-3-1144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9:03.2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10 212 3224 0 0,'0'0'10366'0'0,"6"-1"-5979"0"0,-6 1-4323 0 0,-6 45 283 0 0,4-32-222 0 0,-2 26 1 0 0,3-13-1 0 0,1 20 102 0 0,-2 13-139 0 0,4 1-25 0 0,-1-36-39 0 0,0 0 1 0 0,5 25-1 0 0,-2-32-2 0 0,-2-8 115 0 0,0 0 0 0 0,-1 0 0 0 0,0 0 0 0 0,0 16 0 0 0,-1-24-112 0 0,1 14-42 0 0,-1-15 22 0 0,0 1 1 0 0,0-1 0 0 0,0 0-1 0 0,0 1 1 0 0,0-1 0 0 0,0 0-1 0 0,0 0 1 0 0,0 1-1 0 0,0-1 1 0 0,0 0 0 0 0,1 0-1 0 0,-1 1 1 0 0,0-1 0 0 0,0 0-1 0 0,0 0 1 0 0,0 0 0 0 0,0 1-1 0 0,1-1 1 0 0,-1 0 0 0 0,0 0-1 0 0,0 0 1 0 0,0 1 0 0 0,0-1-1 0 0,1 0 1 0 0,-1 0-1 0 0,0 0 1 0 0,0 0 0 0 0,1 0-1 0 0,-1 1 1 0 0,0-1 0 0 0,0 0-1 0 0,1 0 1 0 0,-1 0 0 0 0,0 0-1 0 0,0 0 1 0 0,1 0 0 0 0,-1 0-1 0 0,0 0 1 0 0,0 0 0 0 0,1 0-1 0 0,-1 0 1 0 0,0 0 0 0 0,0 0-1 0 0,1 0 1 0 0,-1 0-1 0 0,0 0 1 0 0,0 0 0 0 0,1-1-1 0 0,-1 1 1 0 0,0 0 0 0 0,1 0-1 0 0,9-7 11 0 0,-5 3 2 0 0,1 1-1 0 0,-1-1 0 0 0,1 1 0 0 0,0 0 0 0 0,0 0 0 0 0,9-2 0 0 0,-5 3-17 0 0,1-6 0 0 0,9-20 0 0 0,18-26 0 0 0,-28 43 0 0 0,-4 5 0 0 0,-1 0 0 0 0,13-10 0 0 0,-6 5 35 0 0,1 0-1 0 0,-1-1 1 0 0,12-17-1 0 0,13-13 166 0 0,82-87 382 0 0,-24 23-213 0 0,-44 48-114 0 0,-34 35-140 0 0,-13 18-60 0 0,0-1 0 0 0,0 1 1 0 0,8-8-1 0 0,37-39 865 0 0,-48 52-900 0 0,-1-1 0 0 0,1 1 0 0 0,-1-1 1 0 0,1 1-1 0 0,-1-1 0 0 0,1 0 0 0 0,-1 1 0 0 0,0-1 0 0 0,1 1 0 0 0,-1-1 0 0 0,0 0 0 0 0,0 1 0 0 0,0-1 0 0 0,1 0 0 0 0,-1 1 0 0 0,0-1 0 0 0,0 0 0 0 0,0 1 0 0 0,0-1 0 0 0,0-1 1 0 0,0 1 12 0 0,0 1-25 0 0,0 0-1 0 0,0 0 1 0 0,0 0 0 0 0,0 0-1 0 0,0-1 1 0 0,0 1 0 0 0,0 0-1 0 0,0 0 1 0 0,0 0 0 0 0,0 0-1 0 0,1-1 1 0 0,-1 1-1 0 0,0 0 1 0 0,0 0 0 0 0,0 0-1 0 0,0 0 1 0 0,0 0 0 0 0,0 0-1 0 0,1-1 1 0 0,-1 1 0 0 0,0 0-1 0 0,0 0 1 0 0,0 0 0 0 0,0 0-1 0 0,1 0 1 0 0,-1 0 0 0 0,0 0-1 0 0,0 0 1 0 0,0 0 0 0 0,0 0-1 0 0,1 0 1 0 0,-1 0 0 0 0,0 0-1 0 0,0 0 1 0 0,0 0 0 0 0,1 0-1 0 0,-1 0 1 0 0,0 0 0 0 0,1 0 17 0 0,-1 0 0 0 0,0 0 0 0 0,0 0 0 0 0,1 0 1 0 0,-1 0-1 0 0,0 0 0 0 0,1 0 0 0 0,-1 0 0 0 0,0 0 0 0 0,1-1 1 0 0,-1 1-1 0 0,0 0 0 0 0,0 0 0 0 0,1 0 0 0 0,-1 0 0 0 0,0 0 1 0 0,0-1-1 0 0,1 1 0 0 0,-1 0 0 0 0,0 0 0 0 0,0 0 1 0 0,1-1-1 0 0,-1 1 0 0 0,0 0 0 0 0,0-1 0 0 0,4-7-813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2:26.8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62 605 3224 0 0,'0'0'143'0'0,"-2"2"-3"0"0,-7 6-1027 0 0,-7-3 14663 0 0,11-6-11065 0 0,4 2-2089 0 0,-1 0-585 0 0,0 0 0 0 0,1 0 0 0 0,-1 0 1 0 0,0 0-1 0 0,1 0 0 0 0,-1 0 0 0 0,1 0 0 0 0,0 0 0 0 0,-1 1 1 0 0,1-1-1 0 0,0 0 0 0 0,0 1 0 0 0,0-1 0 0 0,0 1 1 0 0,0-1-1 0 0,0 1 0 0 0,0 0 0 0 0,1-1 0 0 0,-1 1 1 0 0,1 0-1 0 0,-1 0 0 0 0,1-1 0 0 0,-1 1 0 0 0,1 0 1 0 0,0 0-1 0 0,0 0 0 0 0,0 0 0 0 0,0 2 0 0 0,-1 43-17 0 0,0-13 40 0 0,4 42-1 0 0,1-51-32 0 0,12 40 0 0 0,-3-17-28 0 0,-10-38 1 0 0,0-1 0 0 0,1 1 0 0 0,0-1 0 0 0,10 16 0 0 0,1 4 0 0 0,-13-27 0 0 0,0 1 0 0 0,-1 0 1 0 0,1-1-1 0 0,0 0 0 0 0,0 1 0 0 0,0-1 0 0 0,1 0 0 0 0,-1 0 0 0 0,0 0 0 0 0,1 0 0 0 0,-1 0 0 0 0,6 2 0 0 0,-6-3 4 0 0,0 0 0 0 0,0 0 0 0 0,0-1 0 0 0,0 1 0 0 0,0 0-1 0 0,0-1 1 0 0,0 1 0 0 0,0-1 0 0 0,0 0 0 0 0,1 0 0 0 0,-1 0 0 0 0,0 0 0 0 0,0 0 0 0 0,0 0-1 0 0,1 0 1 0 0,-1-1 0 0 0,0 1 0 0 0,2-2 0 0 0,1 0 66 0 0,0 0-1 0 0,-1 0 1 0 0,1-1 0 0 0,-1 0-1 0 0,0 1 1 0 0,0-2 0 0 0,0 1 0 0 0,0 0-1 0 0,0-1 1 0 0,-1 0 0 0 0,1 0-1 0 0,-1 0 1 0 0,0 0 0 0 0,3-6-1 0 0,46-67 686 0 0,68-76-1 0 0,-116 147-728 0 0,104-146 483 0 0,-16 19-178 0 0,179-176-90 0 0,-222 258-217 0 0,73-66-1282 0 0,-84 84 588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3:28.2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432.13281"/>
      <inkml:brushProperty name="anchorY" value="-364.86871"/>
      <inkml:brushProperty name="scaleFactor" value="0.5"/>
    </inkml:brush>
  </inkml:definitions>
  <inkml:trace contextRef="#ctx0" brushRef="#br0">207 1 10136 0 0,'0'0'1129'0'0,"-13"23"9060"0"0,10-11-7948 0 0,1 2-1126 0 0,-1 7 134 0 0,0 3-961 0 0,-1 4-76 0 0,-2 4-76 0 0,0 4-25 0 0,0 3-6 0 0,-2 6 9 0 0,-1 6-4 0 0,-2 7 2 0 0,0 7 0 0 0,0 5 0 0 0,0 8 0 0 0,-2 4 0 0 0,1 4 0 0 0,1 0-131 0 0,0-1 38 0 0,2-5 56 0 0,-1-4-97 0 0,2-6-42 0 0,1-8-36 0 0,0-7-6 0 0,1-3-1703 0 0,1-5-1775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3:28.6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9277.33105"/>
      <inkml:brushProperty name="anchorY" value="-1142.55701"/>
      <inkml:brushProperty name="scaleFactor" value="0.5"/>
    </inkml:brush>
  </inkml:definitions>
  <inkml:trace contextRef="#ctx0" brushRef="#br0">1 264 16527 0 0,'0'0'1816'0'0,"0"-5"-2118"0"0,1-5 1127 0 0,3-6 276 0 0,4-5-450 0 0,5-5-291 0 0,3 1-140 0 0,2 2 81 0 0,6-3 270 0 0,1 3-390 0 0,3 3 135 0 0,3 3-44 0 0,1 3 0 0 0,1 3 0 0 0,3 1-37 0 0,1 4 1 0 0,1 0-3 0 0,1 3-1 0 0,-1 2-177 0 0,2 1-43 0 0,0 2 95 0 0,0 2-134 0 0,0 2 152 0 0,-1 1-73 0 0,-2 4 15 0 0,-2 1-2 0 0,-3 1 37 0 0,-4 3-12 0 0,-4 2 6 0 0,-5 2 0 0 0,-4 1 150 0 0,-4 3-16 0 0,-4 1 24 0 0,-4 2 0 0 0,-6 1-184 0 0,-9 8 99 0 0,-7 3-124 0 0,-7 1-43 0 0,-5 0 102 0 0,-4 1-131 0 0,-4-2 134 0 0,-5-3-227 0 0,-17 4-111 0 0,-15 2-1021 0 0,-11-2-1220 0 0,4-4-7674 0 0,16-10-2962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3:29.2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393.58301"/>
      <inkml:brushProperty name="anchorY" value="-2203.86987"/>
      <inkml:brushProperty name="scaleFactor" value="0.5"/>
    </inkml:brush>
  </inkml:definitions>
  <inkml:trace contextRef="#ctx0" brushRef="#br0">3 112 18975 0 0,'-1'0'2080'0'0,"0"1"-2426"0"0,1 0 692 0 0,2-2-346 0 0,3-2 262 0 0,8-6 260 0 0,6-6-356 0 0,7-2-166 0 0,2 0 42 0 0,-1 0-42 0 0,-1 4 0 0 0,-2 3 0 0 0,-3 3 0 0 0,-3 3 150 0 0,-2 3 40 0 0,-1 2 26 0 0,-1 2 4 0 0,-1 3-98 0 0,-1-1 19 0 0,0 3-21 0 0,-1 3 1 0 0,-2 2-38 0 0,1 3-92 0 0,-2 2 117 0 0,-1 0 33 0 0,-3 3 11 0 0,-2 1 5 0 0,-3 1 3 0 0,-2 2-186 0 0,-1 2 52 0 0,-3 2-26 0 0,-1 3 0 0 0,-1 2 168 0 0,-5 11 120 0 0,1 1-192 0 0,-2 1 278 0 0,2 2 364 0 0,1-2-499 0 0,3-6-92 0 0,2-6-46 0 0,4-6-29 0 0,2-6-7 0 0,4-5-75 0 0,2-4 20 0 0,6-4-10 0 0,3-3 0 0 0,3-3 0 0 0,4-4-84 0 0,4-2 24 0 0,21-12-646 0 0,5-6 563 0 0,11-11-1702 0 0,9-9-1150 0 0,-1-3 1951 0 0,-41 24-9583 0 0,0 0-1236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42.9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4758.35156"/>
      <inkml:brushProperty name="anchorY" value="585.93567"/>
      <inkml:brushProperty name="scaleFactor" value="0.5"/>
    </inkml:brush>
  </inkml:definitions>
  <inkml:trace contextRef="#ctx0" brushRef="#br0">206 1 18287 0 0,'0'0'808'0'0,"-3"1"420"0"0,-3 5-1482 0 0,-2 2 1382 0 0,-3 5 761 0 0,1 2-1270 0 0,2 1-346 0 0,1 2-84 0 0,2 1-97 0 0,1 2-25 0 0,1 2-76 0 0,-1 3 94 0 0,2 4-106 0 0,-1 5 106 0 0,-1 3-106 0 0,1 5 31 0 0,2 5-10 0 0,0 4 75 0 0,-1 7 90 0 0,-2 23 194 0 0,-3 23 20 0 0,-5 21 77 0 0,-2-2-271 0 0,1-7-186 0 0,0-14 39 0 0,0-13-38 0 0,3-12 0 0 0,1-10 0 0 0,1-8 0 0 0,1-6 0 0 0,1 1-1782 0 0,2-5 23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42.9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5601.45752"/>
      <inkml:brushProperty name="anchorY" value="-401.08743"/>
      <inkml:brushProperty name="scaleFactor" value="0.5"/>
    </inkml:brush>
  </inkml:definitions>
  <inkml:trace contextRef="#ctx0" brushRef="#br0">10 166 16296 0 0,'0'0'1651'0'0,"2"-4"-1564"0"0,2-5 596 0 0,3-3-123 0 0,3-2 76 0 0,5-2 169 0 0,3-1-958 0 0,4-1 283 0 0,2 1-130 0 0,4 1 0 0 0,2 3 0 0 0,2 2-74 0 0,2 2 95 0 0,2 3-32 0 0,0 2-73 0 0,-1 5 108 0 0,0 3-36 0 0,-1 3-90 0 0,4 9 10 0 0,2 10 37 0 0,-2 6 59 0 0,-4 3-15 0 0,-6 2 11 0 0,-6 1 0 0 0,-6 0 0 0 0,-4 1 112 0 0,-5 0-69 0 0,-4 2 241 0 0,-4 1-20 0 0,-4 0 17 0 0,-4 2 17 0 0,-5 0 127 0 0,-4 0-17 0 0,-3 1 23 0 0,-5 0-1 0 0,-7 1-138 0 0,-5-1 12 0 0,-7 0-21 0 0,-3 0-2 0 0,-3-3-234 0 0,-2-1-27 0 0,0-3 68 0 0,-7 2-688 0 0,-4-1-745 0 0,2-8-9018 0 0,13-7-2658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22.55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393.58301"/>
      <inkml:brushProperty name="anchorY" value="-2203.86987"/>
      <inkml:brushProperty name="scaleFactor" value="0.5"/>
    </inkml:brush>
  </inkml:definitions>
  <inkml:trace contextRef="#ctx0" brushRef="#br0">3 112 18975 0 0,'-1'0'2080'0'0,"0"1"-2426"0"0,1 0 692 0 0,2-2-346 0 0,3-2 262 0 0,8-6 260 0 0,6-6-356 0 0,7-2-166 0 0,2 0 42 0 0,-1 0-42 0 0,-1 4 0 0 0,-2 3 0 0 0,-3 3 0 0 0,-3 3 150 0 0,-2 3 40 0 0,-1 2 26 0 0,-1 2 4 0 0,-1 3-98 0 0,-1-1 19 0 0,0 3-21 0 0,-1 3 1 0 0,-2 2-38 0 0,1 3-92 0 0,-2 2 117 0 0,-1 0 33 0 0,-3 3 11 0 0,-2 1 5 0 0,-3 1 3 0 0,-2 2-186 0 0,-1 2 52 0 0,-3 2-26 0 0,-1 3 0 0 0,-1 2 168 0 0,-5 11 120 0 0,1 1-192 0 0,-2 1 278 0 0,2 2 364 0 0,1-2-499 0 0,3-6-92 0 0,2-6-46 0 0,4-6-29 0 0,2-6-7 0 0,4-5-75 0 0,2-4 20 0 0,6-4-10 0 0,3-3 0 0 0,3-3 0 0 0,4-4-84 0 0,4-2 24 0 0,21-12-646 0 0,5-6 563 0 0,11-11-1702 0 0,9-9-1150 0 0,-1-3 1951 0 0,-41 24-9583 0 0,0 0-1236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42.93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6246.66357"/>
      <inkml:brushProperty name="anchorY" value="-694.57568"/>
      <inkml:brushProperty name="scaleFactor" value="0.5"/>
    </inkml:brush>
  </inkml:definitions>
  <inkml:trace contextRef="#ctx0" brushRef="#br0">55 1 17767 0 0,'0'0'1802'0'0,"2"2"-1708"0"0,1 3-62 0 0,2 3 1126 0 0,0 5 1255 0 0,-1 2-1632 0 0,1 3-359 0 0,-2 5 84 0 0,0 3-380 0 0,-1 4 162 0 0,-3 2-43 0 0,0 4 8 0 0,-2 4 3 0 0,-2 3-56 0 0,0 3 7 0 0,-2 2-6 0 0,0 2-1 0 0,0 0-130 0 0,-1 0 8 0 0,-1-1-84 0 0,1-3 128 0 0,-1 8-1768 0 0,0-6-9982 0 0,1-10-3156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5:42.3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7 551 7368 0 0,'0'0'11167'0'0,"0"3"-10980"0"0,-5 72 604 0 0,5-71-749 0 0,0 0 0 0 0,0 0 0 0 0,0-1 1 0 0,0 1-1 0 0,2 6 0 0 0,-1-7-10 0 0,-1 1-1 0 0,1-1 1 0 0,-1 1 0 0 0,0-1-1 0 0,0 1 1 0 0,0 3-1 0 0,-3 7-5 0 0,1 1-23 0 0,7 20-4 0 0,-1-9-2 0 0,-4-25 7 0 0,4 7 79 0 0,-2 0-32 0 0,-2-5-36 0 0,0 0 0 0 0,1 0 0 0 0,-1 0 0 0 0,1 0 0 0 0,0 0 0 0 0,2 5 0 0 0,1-6 100 0 0,-2-2-85 0 0,0 0 0 0 0,0 0 0 0 0,0 0 0 0 0,0 0 0 0 0,0-1 0 0 0,0 1 0 0 0,0 0 0 0 0,0-1 0 0 0,0 0 0 0 0,0 1 0 0 0,-1-1 0 0 0,1 0 0 0 0,0 0 0 0 0,0 0 0 0 0,0 0 0 0 0,-1 0 0 0 0,1 0 0 0 0,-1-1 0 0 0,1 1-1 0 0,-1-1 1 0 0,1 1 0 0 0,-1-1 0 0 0,0 1 0 0 0,3-4 0 0 0,119-205 1933 0 0,17 12-912 0 0,-87 128-1038 0 0,20-23-16 0 0,-20 26 3 0 0,-40 52-471 0 0,-1 0 0 0 0,2 2 0 0 0,0-1 0 0 0,26-18 0 0 0,-36 28 394 0 0,11-7-995 0 0,1 1 0 0 0,17-9-1 0 0,-10 7-1043 0 0,-1-2-3974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5:48.54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7084.07666"/>
      <inkml:brushProperty name="anchorY" value="-3266.15332"/>
      <inkml:brushProperty name="scaleFactor" value="0.5"/>
    </inkml:brush>
  </inkml:definitions>
  <inkml:trace contextRef="#ctx0" brushRef="#br0">129 1 20591 0 0,'0'0'2087'0'0,"-2"2"-1979"0"0,0 1-71 0 0,2 6 402 0 0,2 4-88 0 0,-1 6 61 0 0,1 4 2 0 0,1 4-483 0 0,1 4 138 0 0,2 3-69 0 0,-1 4-112 0 0,-2 5 144 0 0,-1 4-132 0 0,-2 6 124 0 0,-1 8-110 0 0,-1 7 107 0 0,-2 9 43 0 0,-1 7-85 0 0,-5 23 134 0 0,-3 2-142 0 0,-3 1 43 0 0,-1 12-14 0 0,1-6 0 0 0,0-10 0 0 0,1-11 0 0 0,3-11 0 0 0,1-3-130 0 0,3-7-1849 0 0,2-13 240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5:49.02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7851.47363"/>
      <inkml:brushProperty name="anchorY" value="-4374.02344"/>
      <inkml:brushProperty name="scaleFactor" value="0.5"/>
    </inkml:brush>
  </inkml:definitions>
  <inkml:trace contextRef="#ctx0" brushRef="#br0">24 384 18719 0 0,'0'0'1892'0'0,"-4"-4"-1793"0"0,1-5 560 0 0,1-3-138 0 0,0-3 78 0 0,2-3 17 0 0,3-2-590 0 0,4-1 40 0 0,3-1-48 0 0,3-2-18 0 0,3 0 0 0 0,2 0 0 0 0,4 0-84 0 0,4 1 108 0 0,3 1-36 0 0,3 0 12 0 0,4 3 0 0 0,4 1 75 0 0,3 1 137 0 0,4 3-7 0 0,1 1 25 0 0,2 3 0 0 0,1 3-268 0 0,-1 5 76 0 0,-1 5-38 0 0,-2 2 0 0 0,-1 4 0 0 0,-3 4 0 0 0,-4 3 0 0 0,-3 4 0 0 0,-4 3 0 0 0,-4 3 0 0 0,-5 4 0 0 0,-19-22-25 0 0,0 1 0 0 0,5 14 1 0 0,2 21-48 0 0,-8 2-6 0 0,-6 2-2 0 0,-5-1 252 0 0,-7 0-16 0 0,-6 0 30 0 0,-15 10 135 0 0,-8 0-278 0 0,-7 0 87 0 0,-21 5 50 0 0,-7-2-145 0 0,-3-2 46 0 0,-8 4-17 0 0,5-6-74 0 0,6-4-73 0 0,2-2-973 0 0,5-5-1177 0 0,7-8-12375 0 0,16-10 8111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5:49.44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510.53711"/>
      <inkml:brushProperty name="anchorY" value="-4499.5874"/>
      <inkml:brushProperty name="scaleFactor" value="0.5"/>
    </inkml:brush>
  </inkml:definitions>
  <inkml:trace contextRef="#ctx0" brushRef="#br0">32 1 18343 0 0,'0'0'4378'0'0,"0"2"-4278"0"0,0 5 122 0 0,0 3-168 0 0,-1 4-50 0 0,0 4-96 0 0,-1 1 46 0 0,-1 3-22 0 0,0 0 79 0 0,-1 1-96 0 0,1 3 106 0 0,-1 0-106 0 0,1 2 218 0 0,0-1-17 0 0,1 1 23 0 0,0-1 3 0 0,1 1 58 0 0,2-2 3 0 0,1 1 2 0 0,2-1 3 0 0,3 0-130 0 0,1-2-1 0 0,3-1-8 0 0,2-3-5 0 0,4 0 0 0 0,1-4 0 0 0,4-1 0 0 0,0-3 0 0 0,2-2-74 0 0,7-3 20 0 0,1-3-112 0 0,9-5-942 0 0,3-6-204 0 0,-3-6-1126 0 0,-6-3-6577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5:49.65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7509.52881"/>
      <inkml:brushProperty name="anchorY" value="-5666.20557"/>
      <inkml:brushProperty name="scaleFactor" value="0.5"/>
    </inkml:brush>
  </inkml:definitions>
  <inkml:trace contextRef="#ctx0" brushRef="#br0">5 0 22087 0 0,'0'0'0'0'0,"-1"8"2424"0"0,-2 8-2828 0 0,3 1 808 0 0,0 9-273 0 0,2 8 93 0 0,0 5-149 0 0,2 3-75 0 0,-1 13 18 0 0,1 13-18 0 0,-2 2 0 0 0,-1 1 0 0 0,0-4 0 0 0,-2-4 0 0 0,2-6 0 0 0,-2-3 0 0 0,0 5-429 0 0,-2 5-419 0 0,-1-3-10080 0 0,1-11-2601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6:42.7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60 623 9216 0 0,'-4'4'52'0'0,"-7"6"352"0"0,0 1-1 0 0,-16 22 0 0 0,26-32 164 0 0,1 0-1 0 0,-1 0 1 0 0,0 0-1 0 0,1 0 0 0 0,-1 0 1 0 0,1 0-1 0 0,-1 0 1 0 0,1 0-1 0 0,0 0 0 0 0,-1 1 1 0 0,1-1-1 0 0,0 0 1 0 0,0 2-1 0 0,0 0-546 0 0,0 0-1 0 0,1 0 1 0 0,-1 0-1 0 0,1 0 1 0 0,0 0-1 0 0,2 5 1 0 0,3 12 178 0 0,-4-14-198 0 0,0 1 0 0 0,0-1 0 0 0,0 0 0 0 0,1-1 0 0 0,5 9 0 0 0,10 23 0 0 0,-9-15 4 0 0,-4-17-19 0 0,-4-5 24 0 0,-1 0-1 0 0,1 1 0 0 0,-1-1 0 0 0,1 0 0 0 0,-1 1 0 0 0,0-1 0 0 0,1 0 1 0 0,-1 1-1 0 0,1-1 0 0 0,-1 1 0 0 0,0-1 0 0 0,1 1 0 0 0,-1-1 1 0 0,0 1-1 0 0,0-1 0 0 0,1 1 0 0 0,-1-1 0 0 0,0 1 0 0 0,0 0 0 0 0,1 1 40 0 0,0-1 0 0 0,-1 1 0 0 0,1-1 0 0 0,0 1 0 0 0,0-1 0 0 0,0 1-1 0 0,0-1 1 0 0,0 0 0 0 0,1 1 0 0 0,-1-1 0 0 0,0 0 0 0 0,1 0 0 0 0,-1 0 0 0 0,1 0-1 0 0,-1 0 1 0 0,1 0 0 0 0,-1 0 0 0 0,1-1 0 0 0,1 2 0 0 0,-1-2-9 0 0,0 0 0 0 0,1 1 0 0 0,-1-1 0 0 0,0 0 0 0 0,0 0 0 0 0,0-1 0 0 0,0 1 0 0 0,0 0 0 0 0,1-1 0 0 0,-1 1 0 0 0,0-1 0 0 0,0 0 0 0 0,0 1 0 0 0,0-1 0 0 0,0 0 0 0 0,-1 0 0 0 0,4-2 0 0 0,19-11 167 0 0,-18 11-153 0 0,0 0 0 0 0,0-1-1 0 0,0 0 1 0 0,0 0-1 0 0,7-7 1 0 0,91-110 1537 0 0,-32 37-859 0 0,4-10-98 0 0,-14 15-529 0 0,14-15-217 0 0,-37 44-222 0 0,-7 5 3 0 0,12-12-773 0 0,23-30-1637 0 0,0 2-80 0 0,-33 47 1576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6:45.4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595 308 7832 0 0,'-24'24'6182'0'0,"20"-19"-5596"0"0,0-1-601 0 0,4-3-54 0 0,-11-20 313 0 0,10 16-117 0 0,0-1 1 0 0,1 1-1 0 0,-1 0 1 0 0,1 0-1 0 0,0 0 1 0 0,0 0-1 0 0,0 0 1 0 0,0 0-1 0 0,1 0 1 0 0,-1 0-1 0 0,1 0 1 0 0,0 0-1 0 0,0 0 1 0 0,0 0-1 0 0,0 0 1 0 0,0 0-1 0 0,1 0 1 0 0,2-4-1 0 0,21-22 806 0 0,-18 19-752 0 0,1 1 0 0 0,1 0 0 0 0,19-17 0 0 0,-18 18-162 0 0,1 0-1 0 0,1 1 0 0 0,-1 0 1 0 0,1 1-1 0 0,0 0 0 0 0,26-8 0 0 0,-28 13-59 0 0,-10 1 37 0 0,0 0 0 0 0,0 0 1 0 0,0 0-1 0 0,0 0 0 0 0,0 0 0 0 0,0 0 0 0 0,0 0 0 0 0,0 0 1 0 0,0 0-1 0 0,0 0 0 0 0,1 0 0 0 0,-1 0 0 0 0,0 0 0 0 0,0 0 1 0 0,0 0-1 0 0,0 0 0 0 0,0 0 0 0 0,0 0 0 0 0,0 0 1 0 0,0 0-1 0 0,0 0 0 0 0,0 0 0 0 0,0 0 0 0 0,0 0 0 0 0,0 1 1 0 0,0-1-1 0 0,1 0 0 0 0,-1 0 0 0 0,0 0 0 0 0,0 0 0 0 0,0 0 1 0 0,0 0-1 0 0,0 0 0 0 0,0 0 0 0 0,0 0 0 0 0,0 0 0 0 0,0 0 1 0 0,0 1-1 0 0,0-1 0 0 0,0 0 0 0 0,0 0 0 0 0,0 0 0 0 0,0 0 1 0 0,0 0-1 0 0,0 0 0 0 0,0 0 0 0 0,0 0 0 0 0,0 0 1 0 0,0 0-1 0 0,-1 1 0 0 0,1-1 0 0 0,0 0 0 0 0,0 0 0 0 0,0 10-93 0 0,-1 0 0 0 0,0-1-1 0 0,0 1 1 0 0,-1 0 0 0 0,0-1-1 0 0,-1 1 1 0 0,0-1 0 0 0,0 0-1 0 0,-1 0 1 0 0,-9 15 0 0 0,-14 17 124 0 0,-2-1 0 0 0,-1-2 0 0 0,-2 0 0 0 0,-49 43 0 0 0,24-32 209 0 0,-1-3 1 0 0,-75 46-1 0 0,111-78 30 0 0,-2-1 1 0 0,1-1 0 0 0,-2-1-1 0 0,0 0 1 0 0,0-3 0 0 0,-41 10-1 0 0,62-17-194 0 0,0 0 1 0 0,1-1-1 0 0,-1 0 0 0 0,0 0 0 0 0,1 0 0 0 0,-1 0 0 0 0,0 0 0 0 0,1-1 0 0 0,-5-1 1 0 0,7 2-42 0 0,-1-1 1 0 0,1 1 0 0 0,-1-1 0 0 0,1 0 0 0 0,0 1 0 0 0,-1-1-1 0 0,1 0 1 0 0,0 0 0 0 0,0 0 0 0 0,0 0 0 0 0,0 0 0 0 0,0 0 0 0 0,0-1-1 0 0,0 1 1 0 0,0 0 0 0 0,0 0 0 0 0,0-1 0 0 0,1 1 0 0 0,-1-1-1 0 0,1 1 1 0 0,-1 0 0 0 0,1-1 0 0 0,-1 1 0 0 0,1-3 0 0 0,-1-2 1 0 0,1-1 1 0 0,0 1 0 0 0,1-1-1 0 0,-1 1 1 0 0,1-1 0 0 0,0 1-1 0 0,1 0 1 0 0,0-1 0 0 0,0 1 0 0 0,0 0-1 0 0,4-6 1 0 0,0-3 4 0 0,1-2-56 0 0,1 0-1 0 0,1 1 0 0 0,1 0 1 0 0,0 0-1 0 0,1 1 0 0 0,1 0 0 0 0,17-17 1 0 0,105-84-39 0 0,-80 72 71 0 0,-27 24-14 0 0,47-28 0 0 0,-35 24 0 0 0,6-2 0 0 0,1 2 0 0 0,53-21 0 0 0,-91 42 0 0 0,-1 1 0 0 0,1-1 0 0 0,0 1 0 0 0,15-2 0 0 0,-20 4 0 0 0,-1 0 0 0 0,0 0 0 0 0,1 0 0 0 0,-1 0 0 0 0,0 0 0 0 0,1 0 0 0 0,-1 1 0 0 0,0-1 0 0 0,1 1 0 0 0,-1 0 0 0 0,0-1 0 0 0,0 1 0 0 0,0 0 0 0 0,0 0 0 0 0,0 1 0 0 0,0-1 0 0 0,0 0 0 0 0,0 1 0 0 0,0-1 0 0 0,3 4 0 0 0,-4-4 1 0 0,-1 1 0 0 0,1-1 0 0 0,0 1 0 0 0,0-1 0 0 0,-1 1 0 0 0,1 0 0 0 0,-1-1 0 0 0,1 1 0 0 0,-1 0 0 0 0,0 0 0 0 0,0-1 0 0 0,0 1 0 0 0,0 0 0 0 0,0 0 0 0 0,0-1 0 0 0,0 1 0 0 0,-1 3 0 0 0,-11 31 47 0 0,9-28-30 0 0,-7 17 46 0 0,-16 27-1 0 0,11-24-58 0 0,-10 13-5 0 0,-1-1 0 0 0,-62 71 0 0 0,58-75 0 0 0,-3-1 0 0 0,0-1 0 0 0,-44 33 0 0 0,-110 59 176 0 0,180-122-151 0 0,4-1 4 0 0,-1-1 1 0 0,0 0-1 0 0,0 0 1 0 0,0 0-1 0 0,0 0 1 0 0,0 0-1 0 0,-1-1 1 0 0,1 0-1 0 0,-1 0 1 0 0,1 0-1 0 0,0 0 1 0 0,-7-1-1 0 0,11 0-22 0 0,-1 0 0 0 0,1 0-1 0 0,-1 0 1 0 0,1 0 0 0 0,-1 0-1 0 0,1 0 1 0 0,0-1 0 0 0,-1 1 0 0 0,1 0-1 0 0,-1 0 1 0 0,1 0 0 0 0,-1-1-1 0 0,1 1 1 0 0,-1 0 0 0 0,1-1-1 0 0,0 1 1 0 0,-1 0 0 0 0,1-1 0 0 0,0 1-1 0 0,-1 0 1 0 0,1-1 0 0 0,0 1-1 0 0,0-1 1 0 0,-1 1 0 0 0,1 0-1 0 0,0-1 1 0 0,0 1 0 0 0,0-1 0 0 0,-1 1-1 0 0,1-1 1 0 0,0 1 0 0 0,0-1-1 0 0,0 1 1 0 0,0-1 0 0 0,0 1-1 0 0,0-1 1 0 0,0 1 0 0 0,0-1 0 0 0,0 1-1 0 0,0-1 1 0 0,0 1 0 0 0,1-1-1 0 0,-1 0 1 0 0,9-27 4 0 0,-8 23 6 0 0,9-18-21 0 0,1 0-1 0 0,0 1 1 0 0,2 0 0 0 0,17-23 0 0 0,70-78-55 0 0,-31 41 40 0 0,-32 34 19 0 0,-13 16 0 0 0,0 2 0 0 0,53-51 0 0 0,111-92 0 0 0,-140 136 0 0 0,-20 16 0 0 0,1 4 46 0 0,-17 10-14 0 0,-10 6 48 0 0,-1 3 62 0 0,1 2-104 0 0,-1 0 0 0 0,1 0 0 0 0,-1 0-1 0 0,0 0 1 0 0,0 0 0 0 0,0 0 0 0 0,-1 1 0 0 0,1-1-1 0 0,-1 0 1 0 0,0 0 0 0 0,0 1 0 0 0,-1-1 0 0 0,1 0-1 0 0,-1 0 1 0 0,0 0 0 0 0,0 0 0 0 0,0 0 0 0 0,-1 0-1 0 0,-2 5 1 0 0,-11 23 230 0 0,-3-1 0 0 0,0 0 0 0 0,-38 45 0 0 0,8-4 851 0 0,36-54-735 0 0,11-16-215 0 0,3-4-29 0 0,47-25-112 0 0,24-22-273 0 0,-19 6-1924 0 0,-32 20 879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6:49.9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6872.20166"/>
      <inkml:brushProperty name="anchorY" value="-7222.00195"/>
      <inkml:brushProperty name="scaleFactor" value="0.5"/>
    </inkml:brush>
  </inkml:definitions>
  <inkml:trace contextRef="#ctx0" brushRef="#br0">162 22 18975 0 0,'0'0'2080'0'0,"0"-2"-1932"0"0,0-1 627 0 0,0 0-279 0 0,-1-1 425 0 0,-1 0-350 0 0,1 0-266 0 0,0 2-135 0 0,0 3 70 0 0,-3 13-59 0 0,-2 19 12 0 0,0 13-113 0 0,-1 10 182 0 0,0 9-22 0 0,1 5 10 0 0,-2 26 6 0 0,-1 7-298 0 0,1 8 84 0 0,1 5-42 0 0,-1 1 0 0 0,0-1 0 0 0,0-1 0 0 0,-1-5 0 0 0,1-1 0 0 0,0-4-196 0 0,0-4 84 0 0,0 9-325 0 0,1 5-100 0 0,2-10 329 0 0,0-2-3468 0 0,2-20-5465 0 0,1-21-3371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6:50.4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7668.12549"/>
      <inkml:brushProperty name="anchorY" value="-8626.76953"/>
      <inkml:brushProperty name="scaleFactor" value="0.5"/>
    </inkml:brush>
  </inkml:definitions>
  <inkml:trace contextRef="#ctx0" brushRef="#br0">19 519 6912 0 0,'0'0'304'0'0,"-1"-2"158"0"0,-2-2-558 0 0,-1-7 3455 0 0,0-3-368 0 0,0-2 415 0 0,1-6 1119 0 0,3-2-4961 0 0,3-2 1358 0 0,2 0-650 0 0,3-1-312 0 0,2 1 82 0 0,4 0-42 0 0,2-1 0 0 0,3 1 0 0 0,5-1 0 0 0,4 0 0 0 0,3 1 0 0 0,6 1 0 0 0,4 1 75 0 0,3 1-96 0 0,3 2 115 0 0,2 3-118 0 0,14 0 120 0 0,2 4-120 0 0,0 4 36 0 0,-3 3-12 0 0,-4 5 0 0 0,-6 4 0 0 0,-5 5 0 0 0,-4 3 0 0 0,-6 2 0 0 0,-3 1 0 0 0,-6 4 0 0 0,-4 1 0 0 0,-5 2 0 0 0,-4 2 0 0 0,-6 2 75 0 0,-4 4-22 0 0,-5 3 11 0 0,-5 3 0 0 0,-5 3 187 0 0,-5 3-16 0 0,-6 3 15 0 0,-15 12 314 0 0,-19 11-97 0 0,-8 1-252 0 0,-4-3 139 0 0,0-4-48 0 0,2-8 4 0 0,4-5 2 0 0,5-6-364 0 0,4-4 104 0 0,6-4-136 0 0,4-3 108 0 0,-2 4-2024 0 0,6 0 198 0 0,9-2-1613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24.8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1 1 18431 0 0,'0'0'816'0'0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6:50.9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6842.19873"/>
      <inkml:brushProperty name="anchorY" value="-9778.8291"/>
      <inkml:brushProperty name="scaleFactor" value="0.5"/>
    </inkml:brush>
  </inkml:definitions>
  <inkml:trace contextRef="#ctx0" brushRef="#br0">1 296 21743 0 0,'0'0'2256'0'0,"3"-6"-2149"0"0,5-10-86 0 0,11-12-385 0 0,13-9-474 0 0,6-2 570 0 0,5 1 85 0 0,1 3 27 0 0,-1 6 48 0 0,4 3 1 0 0,-4 7 125 0 0,-4 6-36 0 0,-4 6 18 0 0,-5 5 112 0 0,-6 3-144 0 0,-4 4 160 0 0,-5 8-160 0 0,-5 2 48 0 0,-3 4-16 0 0,-5 3 0 0 0,-4 3 0 0 0,-3 1-102 0 0,-5 3 131 0 0,-5 0-165 0 0,-5-1 77 0 0,-3 0-15 0 0,-4-1 0 0 0,-1 1 2 0 0,0-1 84 0 0,0-1 60 0 0,1-1-21 0 0,3-1-60 0 0,4-3 262 0 0,3-2-98 0 0,3-3 39 0 0,2-2-2 0 0,5-3-102 0 0,2-4 10 0 0,2 0-19 0 0,2-3 0 0 0,2 1-94 0 0,4 0 26 0 0,3-1-13 0 0,9 1-112 0 0,6-1 144 0 0,5-1-160 0 0,3 1 160 0 0,1 0-150 0 0,1-1 147 0 0,3 1-118 0 0,1 0 110 0 0,1-1-32 0 0,-1 2 11 0 0,0 2 0 0 0,-2 1-74 0 0,-3 3 95 0 0,-5 1-32 0 0,-4 1 11 0 0,-5 1 0 0 0,-4 2 94 0 0,-5 2 10 0 0,-4 1 12 0 0,-4 3 2 0 0,-5 3 217 0 0,-5 2-15 0 0,-8 3 27 0 0,-5 2 3 0 0,-8 1-72 0 0,-5 0 2 0 0,-8 2-6 0 0,-7-1-2 0 0,-4-1-46 0 0,-16 3 264 0 0,-13 0-750 0 0,-16-5-733 0 0,2-10 710 0 0,57-13-13131 0 0,1-3-1938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24.8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1 1 18431 0 0,'0'0'816'0'0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26.50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35"/>
      <inkml:brushProperty name="anchorY" value="-635"/>
      <inkml:brushProperty name="scaleFactor" value="0.5"/>
    </inkml:brush>
  </inkml:definitions>
  <inkml:trace contextRef="#ctx0" brushRef="#br0">1475 318 1376 0 0,'0'0'17999'0'0,"-2"0"-18005"0"0,-4-2 250 0 0,-4-1-147 0 0,-2 0 15 0 0,-2 1 1 0 0,1-1 205 0 0,-1 0-22 0 0,0 2 18 0 0,-1 0 16 0 0,-1 2 6 0 0,-1 0-2 0 0,-1 0 2 0 0,-2-1 0 0 0,-1 2-233 0 0,-2-1 20 0 0,0 1-21 0 0,-3 1-15 0 0,-1-1-100 0 0,-7 3 27 0 0,1-1-14 0 0,0 0 0 0 0,-4 1 0 0 0,2 0 0 0 0,4-1 0 0 0,4 0 0 0 0,3 0 0 0 0,2-1 0 0 0,1 1 0 0 0,1-1 0 0 0,1 0 0 0 0,-1-1 0 0 0,-1 0 0 0 0,0-1 0 0 0,0 0 0 0 0,2-1 0 0 0,-2 0 0 0 0,1 0 0 0 0,-1 0 0 0 0,1 0 0 0 0,0 1 0 0 0,1 1 0 0 0,0 0 0 0 0,2 0 0 0 0,0-1 0 0 0,2 0 0 0 0,-1-1 75 0 0,3 1-96 0 0,-1-1 31 0 0,-1 0-10 0 0,2 0 0 0 0,0-2 75 0 0,0 1-96 0 0,2-1 31 0 0,-2 0-10 0 0,1 0 0 0 0,0 0 0 0 0,1 0 0 0 0,-1 0 0 0 0,1 0 0 0 0,-1 0 0 0 0,0 0 0 0 0,-1-1 0 0 0,0 1 0 0 0,0 0 0 0 0,0 0 0 0 0,0 1 84 0 0,1-1-108 0 0,-1 1 36 0 0,-1 0-12 0 0,1 0-112 0 0,-3-1 70 0 0,-3 0-37 0 0,3 0 92 0 0,3 1-25 0 0,4 0 12 0 0,4 0 0 0 0,-1 0 0 0 0,1-1 0 0 0,-1 0 0 0 0,-1 0 0 0 0,0-1 0 0 0,0 2 0 0 0,0-1 0 0 0,2 1 0 0 0,0 1 0 0 0,0 0 0 0 0,2 0 0 0 0,0 0 0 0 0,2 0 0 0 0,0 0 0 0 0,1 0 0 0 0,0 0 0 0 0,0 0 0 0 0,0 0 0 0 0,-2-1 0 0 0,0 0 0 0 0,0 0-74 0 0,1 1 95 0 0,0-1-125 0 0,0 1 131 0 0,0 0-171 0 0,-1 0 78 0 0,1 0-16 0 0,0 0 0 0 0,-2 0 12 0 0,1 0-4 0 0,0 0 2 0 0,0 0 0 0 0,1 0 84 0 0,0 0-24 0 0,1 0-72 0 0,0 0 108 0 0,4-1-298 0 0,4 0 192 0 0,0 0 96 0 0,-1 0-28 0 0,0-2 14 0 0,3 0 0 0 0,2-2 0 0 0,2-2-74 0 0,1 0 95 0 0,1-1-32 0 0,1 0 11 0 0,2-1 159 0 0,1 0-64 0 0,1-1 18 0 0,1-1-130 0 0,-1-1 35 0 0,1 1 57 0 0,0-2-96 0 0,0 0 31 0 0,0 1-10 0 0,0 0 0 0 0,-1 0 0 0 0,0-1 0 0 0,-1 0 0 0 0,0 1 0 0 0,1-1 0 0 0,-1 2 84 0 0,3-2 42 0 0,1 2-82 0 0,-2 2-44 0 0,-2-1 85 0 0,-2 3-106 0 0,-2-1 106 0 0,-1 2 34 0 0,-2 1 1 0 0,-3 1 6 0 0,-3 2 2 0 0,-1-1-9 0 0,-1 2 2 0 0,-2-1-1 0 0,-2 1 0 0 0,0 1 104 0 0,-1 0-152 0 0,-1 0 28 0 0,1 0-8 0 0,-3 2 4 0 0,-3 2 0 0 0,-3 2-112 0 0,-2 1-98 0 0,-2 2 48 0 0,-1 2-16 0 0,-1-1 94 0 0,0 1 105 0 0,-1 0-52 0 0,-2 0 18 0 0,0 0-95 0 0,-1 1 25 0 0,-1 0-13 0 0,-2-1 0 0 0,0 0 0 0 0,-5 3 0 0 0,-2-1 0 0 0,1-1 0 0 0,-1 1 0 0 0,2-1 0 0 0,1 0 0 0 0,2-1 0 0 0,1 0 0 0 0,2-1 0 0 0,2 0 0 0 0,1-1 0 0 0,2 0 0 0 0,2-2 0 0 0,1-1 0 0 0,0 1 0 0 0,0-1 0 0 0,1 0 0 0 0,-1 1 0 0 0,1-1 0 0 0,0-1-112 0 0,1-1 51 0 0,-1 1-12 0 0,1-2 83 0 0,3 0-22 0 0,1-2 12 0 0,1 1 75 0 0,0 0-96 0 0,2 0 134 0 0,1 0-142 0 0,1-1 155 0 0,-1 0-158 0 0,0-1 160 0 0,1 1-48 0 0,-2-1 7 0 0,1 0 2 0 0,0 0-1 0 0,0 0 0 0 0,1-1 259 0 0,2 1-342 0 0,1 3-5 0 0,1 0 0 0 0,-1 0 84 0 0,4 3-14 0 0,4 2-85 0 0,-1-2 159 0 0,5 4 15 0 0,0-1-103 0 0,-2-1 85 0 0,-1 1-18 0 0,1 0 3 0 0,-1 0 2 0 0,2 0 0 0 0,0 0 0 0 0,2 0 0 0 0,2-1 0 0 0,0 1-37 0 0,0 1 10 0 0,0 0-5 0 0,5 4 150 0 0,1 0-156 0 0,-1 0 54 0 0,0 0-16 0 0,-1-1-28 0 0,-2 0 8 0 0,0-2-4 0 0,-2 0 0 0 0,1-2-47 0 0,2 2 14 0 0,1-1 30 0 0,-1 0-122 0 0,0 0 37 0 0,-2-2-16 0 0,1 1-607 0 0,1-1-824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37.95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942.31653"/>
      <inkml:brushProperty name="anchorY" value="-371.26935"/>
      <inkml:brushProperty name="scaleFactor" value="0.5"/>
    </inkml:brush>
  </inkml:definitions>
  <inkml:trace contextRef="#ctx0" brushRef="#br0">2152 121 11344 0 0,'0'0'3118'0'0,"-1"0"-3068"0"0,-3 0-34 0 0,-1-1 180 0 0,-6 0 177 0 0,-2-2-253 0 0,-2-1 505 0 0,-1 1-63 0 0,-1-1 43 0 0,-1 1 19 0 0,-2 1-207 0 0,0 0 23 0 0,0 1-19 0 0,-2 1-14 0 0,-1 0-324 0 0,-3 0 35 0 0,-1 0-48 0 0,-8 0-4 0 0,-2 0-76 0 0,0 0 20 0 0,0 0-10 0 0,0 0 0 0 0,2 0 0 0 0,-2-1 0 0 0,1 0 0 0 0,-1-1 112 0 0,-1 1 6 0 0,-3-1 14 0 0,-2-2 2 0 0,0 0 180 0 0,-1 0-24 0 0,0 0 28 0 0,1-1 0 0 0,-2 0-91 0 0,1 1 8 0 0,-1-1-9 0 0,-9-1 157 0 0,-1 0-326 0 0,-1 0 94 0 0,3 1-38 0 0,0 2-131 0 0,-8-2 111 0 0,0 2-114 0 0,0 0 31 0 0,1 1 74 0 0,1 0-108 0 0,3 0 111 0 0,4-1 162 0 0,5 0-7 0 0,3 1 26 0 0,3 1 2 0 0,1 0-315 0 0,-7 0-115 0 0,2 1 116 0 0,1 0-115 0 0,3 0 13 0 0,4 0-4 0 0,0 0-1159 0 0,5 0 302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38.93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3753.35791"/>
      <inkml:brushProperty name="anchorY" value="385.17029"/>
      <inkml:brushProperty name="scaleFactor" value="0.5"/>
    </inkml:brush>
  </inkml:definitions>
  <inkml:trace contextRef="#ctx0" brushRef="#br0">366 80 1840 0 0,'-4'-5'8162'0'0,"1"1"-8011"0"0,-1-1 768 0 0,-1-1-337 0 0,1 1-452 0 0,0 0 42 0 0,-3-1-68 0 0,-1 1-4 0 0,-1-1 360 0 0,0 1-39 0 0,-1-1 52 0 0,0 1 5 0 0,-1 0 226 0 0,-1 1-27 0 0,-1 1 40 0 0,0 1 0 0 0,-2 0-193 0 0,-1 2 19 0 0,-1 0-27 0 0,-1 1-3 0 0,0 1-365 0 0,-1 1 30 0 0,1 0-41 0 0,1-2-17 0 0,-1 0-139 0 0,3 1 114 0 0,3-1-116 0 0,4 0 218 0 0,-1 0-73 0 0,1 0 20 0 0,1 0 1 0 0,2 0 121 0 0,-1 1 1420 0 0,9 2-1572 0 0,3 2-33 0 0,3 2-5 0 0,6 2 27 0 0,4 0-50 0 0,2 1-58 0 0,4-1 109 0 0,2-1-131 0 0,2 1 134 0 0,1-1-134 0 0,-1 1 40 0 0,0-2 71 0 0,1 2-108 0 0,-1-1 36 0 0,1 1-12 0 0,0-2 0 0 0,-1 1 75 0 0,-3-1-96 0 0,-2 0 134 0 0,-2 0-142 0 0,-2-2 155 0 0,-2 1-158 0 0,-2 0 48 0 0,-4-2 68 0 0,3 0-108 0 0,-2 1 36 0 0,-2-2-12 0 0,1 0 0 0 0,-2-1 0 0 0,-4-1 0 0 0,-1-1 0 0 0,-3 0 0 0 0,-1-1 0 0 0,0 0 0 0 0,-2 0 0 0 0,1 0 84 0 0,0 0-108 0 0,-1-1 148 0 0,1 1 35 0 0,0 0-158 0 0,-3-1-1 0 0,-1 1 75 0 0,-2-2 72 0 0,-1 0 2 0 0,-2 0 8 0 0,-1 1 3 0 0,0 0-186 0 0,-1 0-32 0 0,-1 2 8 0 0,-3 1-16 0 0,0 1 77 0 0,-2 1 81 0 0,-4 0-47 0 0,-3 2 23 0 0,-1 0 34 0 0,-2 2-12 0 0,-3 3 6 0 0,-7 5 196 0 0,-3 2-140 0 0,1 2 52 0 0,0 1-12 0 0,3 1-121 0 0,1 1 6 0 0,5 0-9 0 0,2-1-4 0 0,3-2-74 0 0,2-2-82 0 0,6-5 46 0 0,4-5-1104 0 0,5-3-1144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9:03.2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10 212 3224 0 0,'0'0'10366'0'0,"6"-1"-5979"0"0,-6 1-4323 0 0,-6 45 283 0 0,4-32-222 0 0,-2 26 1 0 0,3-13-1 0 0,1 20 102 0 0,-2 13-139 0 0,4 1-25 0 0,-1-36-39 0 0,0 0 1 0 0,5 25-1 0 0,-2-32-2 0 0,-2-8 115 0 0,0 0 0 0 0,-1 0 0 0 0,0 0 0 0 0,0 16 0 0 0,-1-24-112 0 0,1 14-42 0 0,-1-15 22 0 0,0 1 1 0 0,0-1 0 0 0,0 0-1 0 0,0 1 1 0 0,0-1 0 0 0,0 0-1 0 0,0 0 1 0 0,0 1-1 0 0,0-1 1 0 0,0 0 0 0 0,1 0-1 0 0,-1 1 1 0 0,0-1 0 0 0,0 0-1 0 0,0 0 1 0 0,0 0 0 0 0,0 1-1 0 0,1-1 1 0 0,-1 0 0 0 0,0 0-1 0 0,0 0 1 0 0,0 1 0 0 0,0-1-1 0 0,1 0 1 0 0,-1 0-1 0 0,0 0 1 0 0,0 0 0 0 0,1 0-1 0 0,-1 1 1 0 0,0-1 0 0 0,0 0-1 0 0,1 0 1 0 0,-1 0 0 0 0,0 0-1 0 0,0 0 1 0 0,1 0 0 0 0,-1 0-1 0 0,0 0 1 0 0,0 0 0 0 0,1 0-1 0 0,-1 0 1 0 0,0 0 0 0 0,0 0-1 0 0,1 0 1 0 0,-1 0-1 0 0,0 0 1 0 0,0 0 0 0 0,1-1-1 0 0,-1 1 1 0 0,0 0 0 0 0,1 0-1 0 0,9-7 11 0 0,-5 3 2 0 0,1 1-1 0 0,-1-1 0 0 0,1 1 0 0 0,0 0 0 0 0,0 0 0 0 0,9-2 0 0 0,-5 3-17 0 0,1-6 0 0 0,9-20 0 0 0,18-26 0 0 0,-28 43 0 0 0,-4 5 0 0 0,-1 0 0 0 0,13-10 0 0 0,-6 5 35 0 0,1 0-1 0 0,-1-1 1 0 0,12-17-1 0 0,13-13 166 0 0,82-87 382 0 0,-24 23-213 0 0,-44 48-114 0 0,-34 35-140 0 0,-13 18-60 0 0,0-1 0 0 0,0 1 1 0 0,8-8-1 0 0,37-39 865 0 0,-48 52-900 0 0,-1-1 0 0 0,1 1 0 0 0,-1-1 1 0 0,1 1-1 0 0,-1-1 0 0 0,1 0 0 0 0,-1 1 0 0 0,0-1 0 0 0,1 1 0 0 0,-1-1 0 0 0,0 0 0 0 0,0 1 0 0 0,0-1 0 0 0,1 0 0 0 0,-1 1 0 0 0,0-1 0 0 0,0 0 0 0 0,0 1 0 0 0,0-1 0 0 0,0-1 1 0 0,0 1 12 0 0,0 1-25 0 0,0 0-1 0 0,0 0 1 0 0,0 0 0 0 0,0 0-1 0 0,0-1 1 0 0,0 1 0 0 0,0 0-1 0 0,0 0 1 0 0,0 0 0 0 0,0 0-1 0 0,1-1 1 0 0,-1 1-1 0 0,0 0 1 0 0,0 0 0 0 0,0 0-1 0 0,0 0 1 0 0,0 0 0 0 0,0 0-1 0 0,1-1 1 0 0,-1 1 0 0 0,0 0-1 0 0,0 0 1 0 0,0 0 0 0 0,0 0-1 0 0,1 0 1 0 0,-1 0 0 0 0,0 0-1 0 0,0 0 1 0 0,0 0 0 0 0,0 0-1 0 0,1 0 1 0 0,-1 0 0 0 0,0 0-1 0 0,0 0 1 0 0,0 0 0 0 0,1 0-1 0 0,-1 0 1 0 0,0 0 0 0 0,1 0 17 0 0,-1 0 0 0 0,0 0 0 0 0,0 0 0 0 0,1 0 1 0 0,-1 0-1 0 0,0 0 0 0 0,1 0 0 0 0,-1 0 0 0 0,0 0 0 0 0,1-1 1 0 0,-1 1-1 0 0,0 0 0 0 0,0 0 0 0 0,1 0 0 0 0,-1 0 0 0 0,0 0 1 0 0,0-1-1 0 0,1 1 0 0 0,-1 0 0 0 0,0 0 0 0 0,0 0 1 0 0,1-1-1 0 0,-1 1 0 0 0,0 0 0 0 0,0-1 0 0 0,4-7-813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2:26.8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62 605 3224 0 0,'0'0'143'0'0,"-2"2"-3"0"0,-7 6-1027 0 0,-7-3 14663 0 0,11-6-11065 0 0,4 2-2089 0 0,-1 0-585 0 0,0 0 0 0 0,1 0 0 0 0,-1 0 1 0 0,0 0-1 0 0,1 0 0 0 0,-1 0 0 0 0,1 0 0 0 0,0 0 0 0 0,-1 1 1 0 0,1-1-1 0 0,0 0 0 0 0,0 1 0 0 0,0-1 0 0 0,0 1 1 0 0,0-1-1 0 0,0 1 0 0 0,0 0 0 0 0,1-1 0 0 0,-1 1 1 0 0,1 0-1 0 0,-1 0 0 0 0,1-1 0 0 0,-1 1 0 0 0,1 0 1 0 0,0 0-1 0 0,0 0 0 0 0,0 0 0 0 0,0 2 0 0 0,-1 43-17 0 0,0-13 40 0 0,4 42-1 0 0,1-51-32 0 0,12 40 0 0 0,-3-17-28 0 0,-10-38 1 0 0,0-1 0 0 0,1 1 0 0 0,0-1 0 0 0,10 16 0 0 0,1 4 0 0 0,-13-27 0 0 0,0 1 0 0 0,-1 0 1 0 0,1-1-1 0 0,0 0 0 0 0,0 1 0 0 0,0-1 0 0 0,1 0 0 0 0,-1 0 0 0 0,0 0 0 0 0,1 0 0 0 0,-1 0 0 0 0,6 2 0 0 0,-6-3 4 0 0,0 0 0 0 0,0 0 0 0 0,0-1 0 0 0,0 1 0 0 0,0 0-1 0 0,0-1 1 0 0,0 1 0 0 0,0-1 0 0 0,0 0 0 0 0,1 0 0 0 0,-1 0 0 0 0,0 0 0 0 0,0 0 0 0 0,0 0-1 0 0,1 0 1 0 0,-1-1 0 0 0,0 1 0 0 0,2-2 0 0 0,1 0 66 0 0,0 0-1 0 0,-1 0 1 0 0,1-1 0 0 0,-1 0-1 0 0,0 1 1 0 0,0-2 0 0 0,0 1 0 0 0,0 0-1 0 0,0-1 1 0 0,-1 0 0 0 0,1 0-1 0 0,-1 0 1 0 0,0 0 0 0 0,3-6-1 0 0,46-67 686 0 0,68-76-1 0 0,-116 147-728 0 0,104-146 483 0 0,-16 19-178 0 0,179-176-90 0 0,-222 258-217 0 0,73-66-1282 0 0,-84 84 588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3:28.2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432.13281"/>
      <inkml:brushProperty name="anchorY" value="-364.86871"/>
      <inkml:brushProperty name="scaleFactor" value="0.5"/>
    </inkml:brush>
  </inkml:definitions>
  <inkml:trace contextRef="#ctx0" brushRef="#br0">207 1 10136 0 0,'0'0'1129'0'0,"-13"23"9060"0"0,10-11-7948 0 0,1 2-1126 0 0,-1 7 134 0 0,0 3-961 0 0,-1 4-76 0 0,-2 4-76 0 0,0 4-25 0 0,0 3-6 0 0,-2 6 9 0 0,-1 6-4 0 0,-2 7 2 0 0,0 7 0 0 0,0 5 0 0 0,0 8 0 0 0,-2 4 0 0 0,1 4 0 0 0,1 0-131 0 0,0-1 38 0 0,2-5 56 0 0,-1-4-97 0 0,2-6-42 0 0,1-8-36 0 0,0-7-6 0 0,1-3-1703 0 0,1-5-1775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3:28.6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9277.33105"/>
      <inkml:brushProperty name="anchorY" value="-1142.55701"/>
      <inkml:brushProperty name="scaleFactor" value="0.5"/>
    </inkml:brush>
  </inkml:definitions>
  <inkml:trace contextRef="#ctx0" brushRef="#br0">1 264 16527 0 0,'0'0'1816'0'0,"0"-5"-2118"0"0,1-5 1127 0 0,3-6 276 0 0,4-5-450 0 0,5-5-291 0 0,3 1-140 0 0,2 2 81 0 0,6-3 270 0 0,1 3-390 0 0,3 3 135 0 0,3 3-44 0 0,1 3 0 0 0,1 3 0 0 0,3 1-37 0 0,1 4 1 0 0,1 0-3 0 0,1 3-1 0 0,-1 2-177 0 0,2 1-43 0 0,0 2 95 0 0,0 2-134 0 0,0 2 152 0 0,-1 1-73 0 0,-2 4 15 0 0,-2 1-2 0 0,-3 1 37 0 0,-4 3-12 0 0,-4 2 6 0 0,-5 2 0 0 0,-4 1 150 0 0,-4 3-16 0 0,-4 1 24 0 0,-4 2 0 0 0,-6 1-184 0 0,-9 8 99 0 0,-7 3-124 0 0,-7 1-43 0 0,-5 0 102 0 0,-4 1-131 0 0,-4-2 134 0 0,-5-3-227 0 0,-17 4-111 0 0,-15 2-1021 0 0,-11-2-1220 0 0,4-4-7674 0 0,16-10-2962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3:29.2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393.58301"/>
      <inkml:brushProperty name="anchorY" value="-2203.86987"/>
      <inkml:brushProperty name="scaleFactor" value="0.5"/>
    </inkml:brush>
  </inkml:definitions>
  <inkml:trace contextRef="#ctx0" brushRef="#br0">3 112 18975 0 0,'-1'0'2080'0'0,"0"1"-2426"0"0,1 0 692 0 0,2-2-346 0 0,3-2 262 0 0,8-6 260 0 0,6-6-356 0 0,7-2-166 0 0,2 0 42 0 0,-1 0-42 0 0,-1 4 0 0 0,-2 3 0 0 0,-3 3 0 0 0,-3 3 150 0 0,-2 3 40 0 0,-1 2 26 0 0,-1 2 4 0 0,-1 3-98 0 0,-1-1 19 0 0,0 3-21 0 0,-1 3 1 0 0,-2 2-38 0 0,1 3-92 0 0,-2 2 117 0 0,-1 0 33 0 0,-3 3 11 0 0,-2 1 5 0 0,-3 1 3 0 0,-2 2-186 0 0,-1 2 52 0 0,-3 2-26 0 0,-1 3 0 0 0,-1 2 168 0 0,-5 11 120 0 0,1 1-192 0 0,-2 1 278 0 0,2 2 364 0 0,1-2-499 0 0,3-6-92 0 0,2-6-46 0 0,4-6-29 0 0,2-6-7 0 0,4-5-75 0 0,2-4 20 0 0,6-4-10 0 0,3-3 0 0 0,3-3 0 0 0,4-4-84 0 0,4-2 24 0 0,21-12-646 0 0,5-6 563 0 0,11-11-1702 0 0,9-9-1150 0 0,-1-3 1951 0 0,-41 24-9583 0 0,0 0-1236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26.50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35"/>
      <inkml:brushProperty name="anchorY" value="-635"/>
      <inkml:brushProperty name="scaleFactor" value="0.5"/>
    </inkml:brush>
  </inkml:definitions>
  <inkml:trace contextRef="#ctx0" brushRef="#br0">1475 318 1376 0 0,'0'0'17999'0'0,"-2"0"-18005"0"0,-4-2 250 0 0,-4-1-147 0 0,-2 0 15 0 0,-2 1 1 0 0,1-1 205 0 0,-1 0-22 0 0,0 2 18 0 0,-1 0 16 0 0,-1 2 6 0 0,-1 0-2 0 0,-1 0 2 0 0,-2-1 0 0 0,-1 2-233 0 0,-2-1 20 0 0,0 1-21 0 0,-3 1-15 0 0,-1-1-100 0 0,-7 3 27 0 0,1-1-14 0 0,0 0 0 0 0,-4 1 0 0 0,2 0 0 0 0,4-1 0 0 0,4 0 0 0 0,3 0 0 0 0,2-1 0 0 0,1 1 0 0 0,1-1 0 0 0,1 0 0 0 0,-1-1 0 0 0,-1 0 0 0 0,0-1 0 0 0,0 0 0 0 0,2-1 0 0 0,-2 0 0 0 0,1 0 0 0 0,-1 0 0 0 0,1 0 0 0 0,0 1 0 0 0,1 1 0 0 0,0 0 0 0 0,2 0 0 0 0,0-1 0 0 0,2 0 0 0 0,-1-1 75 0 0,3 1-96 0 0,-1-1 31 0 0,-1 0-10 0 0,2 0 0 0 0,0-2 75 0 0,0 1-96 0 0,2-1 31 0 0,-2 0-10 0 0,1 0 0 0 0,0 0 0 0 0,1 0 0 0 0,-1 0 0 0 0,1 0 0 0 0,-1 0 0 0 0,0 0 0 0 0,-1-1 0 0 0,0 1 0 0 0,0 0 0 0 0,0 0 0 0 0,0 1 84 0 0,1-1-108 0 0,-1 1 36 0 0,-1 0-12 0 0,1 0-112 0 0,-3-1 70 0 0,-3 0-37 0 0,3 0 92 0 0,3 1-25 0 0,4 0 12 0 0,4 0 0 0 0,-1 0 0 0 0,1-1 0 0 0,-1 0 0 0 0,-1 0 0 0 0,0-1 0 0 0,0 2 0 0 0,0-1 0 0 0,2 1 0 0 0,0 1 0 0 0,0 0 0 0 0,2 0 0 0 0,0 0 0 0 0,2 0 0 0 0,0 0 0 0 0,1 0 0 0 0,0 0 0 0 0,0 0 0 0 0,0 0 0 0 0,-2-1 0 0 0,0 0 0 0 0,0 0-74 0 0,1 1 95 0 0,0-1-125 0 0,0 1 131 0 0,0 0-171 0 0,-1 0 78 0 0,1 0-16 0 0,0 0 0 0 0,-2 0 12 0 0,1 0-4 0 0,0 0 2 0 0,0 0 0 0 0,1 0 84 0 0,0 0-24 0 0,1 0-72 0 0,0 0 108 0 0,4-1-298 0 0,4 0 192 0 0,0 0 96 0 0,-1 0-28 0 0,0-2 14 0 0,3 0 0 0 0,2-2 0 0 0,2-2-74 0 0,1 0 95 0 0,1-1-32 0 0,1 0 11 0 0,2-1 159 0 0,1 0-64 0 0,1-1 18 0 0,1-1-130 0 0,-1-1 35 0 0,1 1 57 0 0,0-2-96 0 0,0 0 31 0 0,0 1-10 0 0,0 0 0 0 0,-1 0 0 0 0,0-1 0 0 0,-1 0 0 0 0,0 1 0 0 0,1-1 0 0 0,-1 2 84 0 0,3-2 42 0 0,1 2-82 0 0,-2 2-44 0 0,-2-1 85 0 0,-2 3-106 0 0,-2-1 106 0 0,-1 2 34 0 0,-2 1 1 0 0,-3 1 6 0 0,-3 2 2 0 0,-1-1-9 0 0,-1 2 2 0 0,-2-1-1 0 0,-2 1 0 0 0,0 1 104 0 0,-1 0-152 0 0,-1 0 28 0 0,1 0-8 0 0,-3 2 4 0 0,-3 2 0 0 0,-3 2-112 0 0,-2 1-98 0 0,-2 2 48 0 0,-1 2-16 0 0,-1-1 94 0 0,0 1 105 0 0,-1 0-52 0 0,-2 0 18 0 0,0 0-95 0 0,-1 1 25 0 0,-1 0-13 0 0,-2-1 0 0 0,0 0 0 0 0,-5 3 0 0 0,-2-1 0 0 0,1-1 0 0 0,-1 1 0 0 0,2-1 0 0 0,1 0 0 0 0,2-1 0 0 0,1 0 0 0 0,2-1 0 0 0,2 0 0 0 0,1-1 0 0 0,2 0 0 0 0,2-2 0 0 0,1-1 0 0 0,0 1 0 0 0,0-1 0 0 0,1 0 0 0 0,-1 1 0 0 0,1-1 0 0 0,0-1-112 0 0,1-1 51 0 0,-1 1-12 0 0,1-2 83 0 0,3 0-22 0 0,1-2 12 0 0,1 1 75 0 0,0 0-96 0 0,2 0 134 0 0,1 0-142 0 0,1-1 155 0 0,-1 0-158 0 0,0-1 160 0 0,1 1-48 0 0,-2-1 7 0 0,1 0 2 0 0,0 0-1 0 0,0 0 0 0 0,1-1 259 0 0,2 1-342 0 0,1 3-5 0 0,1 0 0 0 0,-1 0 84 0 0,4 3-14 0 0,4 2-85 0 0,-1-2 159 0 0,5 4 15 0 0,0-1-103 0 0,-2-1 85 0 0,-1 1-18 0 0,1 0 3 0 0,-1 0 2 0 0,2 0 0 0 0,0 0 0 0 0,2 0 0 0 0,2-1 0 0 0,0 1-37 0 0,0 1 10 0 0,0 0-5 0 0,5 4 150 0 0,1 0-156 0 0,-1 0 54 0 0,0 0-16 0 0,-1-1-28 0 0,-2 0 8 0 0,0-2-4 0 0,-2 0 0 0 0,1-2-47 0 0,2 2 14 0 0,1-1 30 0 0,-1 0-122 0 0,0 0 37 0 0,-2-2-16 0 0,1 1-607 0 0,1-1-824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42.9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4758.35156"/>
      <inkml:brushProperty name="anchorY" value="585.93567"/>
      <inkml:brushProperty name="scaleFactor" value="0.5"/>
    </inkml:brush>
  </inkml:definitions>
  <inkml:trace contextRef="#ctx0" brushRef="#br0">206 1 18287 0 0,'0'0'808'0'0,"-3"1"420"0"0,-3 5-1482 0 0,-2 2 1382 0 0,-3 5 761 0 0,1 2-1270 0 0,2 1-346 0 0,1 2-84 0 0,2 1-97 0 0,1 2-25 0 0,1 2-76 0 0,-1 3 94 0 0,2 4-106 0 0,-1 5 106 0 0,-1 3-106 0 0,1 5 31 0 0,2 5-10 0 0,0 4 75 0 0,-1 7 90 0 0,-2 23 194 0 0,-3 23 20 0 0,-5 21 77 0 0,-2-2-271 0 0,1-7-186 0 0,0-14 39 0 0,0-13-38 0 0,3-12 0 0 0,1-10 0 0 0,1-8 0 0 0,1-6 0 0 0,1 1-1782 0 0,2-5 23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42.9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5601.45752"/>
      <inkml:brushProperty name="anchorY" value="-401.08743"/>
      <inkml:brushProperty name="scaleFactor" value="0.5"/>
    </inkml:brush>
  </inkml:definitions>
  <inkml:trace contextRef="#ctx0" brushRef="#br0">10 166 16296 0 0,'0'0'1651'0'0,"2"-4"-1564"0"0,2-5 596 0 0,3-3-123 0 0,3-2 76 0 0,5-2 169 0 0,3-1-958 0 0,4-1 283 0 0,2 1-130 0 0,4 1 0 0 0,2 3 0 0 0,2 2-74 0 0,2 2 95 0 0,2 3-32 0 0,0 2-73 0 0,-1 5 108 0 0,0 3-36 0 0,-1 3-90 0 0,4 9 10 0 0,2 10 37 0 0,-2 6 59 0 0,-4 3-15 0 0,-6 2 11 0 0,-6 1 0 0 0,-6 0 0 0 0,-4 1 112 0 0,-5 0-69 0 0,-4 2 241 0 0,-4 1-20 0 0,-4 0 17 0 0,-4 2 17 0 0,-5 0 127 0 0,-4 0-17 0 0,-3 1 23 0 0,-5 0-1 0 0,-7 1-138 0 0,-5-1 12 0 0,-7 0-21 0 0,-3 0-2 0 0,-3-3-234 0 0,-2-1-27 0 0,0-3 68 0 0,-7 2-688 0 0,-4-1-745 0 0,2-8-9018 0 0,13-7-2658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42.93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6246.66357"/>
      <inkml:brushProperty name="anchorY" value="-694.57568"/>
      <inkml:brushProperty name="scaleFactor" value="0.5"/>
    </inkml:brush>
  </inkml:definitions>
  <inkml:trace contextRef="#ctx0" brushRef="#br0">55 1 17767 0 0,'0'0'1802'0'0,"2"2"-1708"0"0,1 3-62 0 0,2 3 1126 0 0,0 5 1255 0 0,-1 2-1632 0 0,1 3-359 0 0,-2 5 84 0 0,0 3-380 0 0,-1 4 162 0 0,-3 2-43 0 0,0 4 8 0 0,-2 4 3 0 0,-2 3-56 0 0,0 3 7 0 0,-2 2-6 0 0,0 2-1 0 0,0 0-130 0 0,-1 0 8 0 0,-1-1-84 0 0,1-3 128 0 0,-1 8-1768 0 0,0-6-9982 0 0,1-10-3156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5:42.3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7 551 7368 0 0,'0'0'11167'0'0,"0"3"-10980"0"0,-5 72 604 0 0,5-71-749 0 0,0 0 0 0 0,0 0 0 0 0,0-1 1 0 0,0 1-1 0 0,2 6 0 0 0,-1-7-10 0 0,-1 1-1 0 0,1-1 1 0 0,-1 1 0 0 0,0-1-1 0 0,0 1 1 0 0,0 3-1 0 0,-3 7-5 0 0,1 1-23 0 0,7 20-4 0 0,-1-9-2 0 0,-4-25 7 0 0,4 7 79 0 0,-2 0-32 0 0,-2-5-36 0 0,0 0 0 0 0,1 0 0 0 0,-1 0 0 0 0,1 0 0 0 0,0 0 0 0 0,2 5 0 0 0,1-6 100 0 0,-2-2-85 0 0,0 0 0 0 0,0 0 0 0 0,0 0 0 0 0,0 0 0 0 0,0-1 0 0 0,0 1 0 0 0,0 0 0 0 0,0-1 0 0 0,0 0 0 0 0,0 1 0 0 0,-1-1 0 0 0,1 0 0 0 0,0 0 0 0 0,0 0 0 0 0,0 0 0 0 0,-1 0 0 0 0,1 0 0 0 0,-1-1 0 0 0,1 1-1 0 0,-1-1 1 0 0,1 1 0 0 0,-1-1 0 0 0,0 1 0 0 0,3-4 0 0 0,119-205 1933 0 0,17 12-912 0 0,-87 128-1038 0 0,20-23-16 0 0,-20 26 3 0 0,-40 52-471 0 0,-1 0 0 0 0,2 2 0 0 0,0-1 0 0 0,26-18 0 0 0,-36 28 394 0 0,11-7-995 0 0,1 1 0 0 0,17-9-1 0 0,-10 7-1043 0 0,-1-2-3974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5:48.54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7084.07666"/>
      <inkml:brushProperty name="anchorY" value="-3266.15332"/>
      <inkml:brushProperty name="scaleFactor" value="0.5"/>
    </inkml:brush>
  </inkml:definitions>
  <inkml:trace contextRef="#ctx0" brushRef="#br0">129 1 20591 0 0,'0'0'2087'0'0,"-2"2"-1979"0"0,0 1-71 0 0,2 6 402 0 0,2 4-88 0 0,-1 6 61 0 0,1 4 2 0 0,1 4-483 0 0,1 4 138 0 0,2 3-69 0 0,-1 4-112 0 0,-2 5 144 0 0,-1 4-132 0 0,-2 6 124 0 0,-1 8-110 0 0,-1 7 107 0 0,-2 9 43 0 0,-1 7-85 0 0,-5 23 134 0 0,-3 2-142 0 0,-3 1 43 0 0,-1 12-14 0 0,1-6 0 0 0,0-10 0 0 0,1-11 0 0 0,3-11 0 0 0,1-3-130 0 0,3-7-1849 0 0,2-13 240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5:49.02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7851.47363"/>
      <inkml:brushProperty name="anchorY" value="-4374.02344"/>
      <inkml:brushProperty name="scaleFactor" value="0.5"/>
    </inkml:brush>
  </inkml:definitions>
  <inkml:trace contextRef="#ctx0" brushRef="#br0">24 384 18719 0 0,'0'0'1892'0'0,"-4"-4"-1793"0"0,1-5 560 0 0,1-3-138 0 0,0-3 78 0 0,2-3 17 0 0,3-2-590 0 0,4-1 40 0 0,3-1-48 0 0,3-2-18 0 0,3 0 0 0 0,2 0 0 0 0,4 0-84 0 0,4 1 108 0 0,3 1-36 0 0,3 0 12 0 0,4 3 0 0 0,4 1 75 0 0,3 1 137 0 0,4 3-7 0 0,1 1 25 0 0,2 3 0 0 0,1 3-268 0 0,-1 5 76 0 0,-1 5-38 0 0,-2 2 0 0 0,-1 4 0 0 0,-3 4 0 0 0,-4 3 0 0 0,-3 4 0 0 0,-4 3 0 0 0,-4 3 0 0 0,-5 4 0 0 0,-19-22-25 0 0,0 1 0 0 0,5 14 1 0 0,2 21-48 0 0,-8 2-6 0 0,-6 2-2 0 0,-5-1 252 0 0,-7 0-16 0 0,-6 0 30 0 0,-15 10 135 0 0,-8 0-278 0 0,-7 0 87 0 0,-21 5 50 0 0,-7-2-145 0 0,-3-2 46 0 0,-8 4-17 0 0,5-6-74 0 0,6-4-73 0 0,2-2-973 0 0,5-5-1177 0 0,7-8-12375 0 0,16-10 8111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5:49.44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510.53711"/>
      <inkml:brushProperty name="anchorY" value="-4499.5874"/>
      <inkml:brushProperty name="scaleFactor" value="0.5"/>
    </inkml:brush>
  </inkml:definitions>
  <inkml:trace contextRef="#ctx0" brushRef="#br0">32 1 18343 0 0,'0'0'4378'0'0,"0"2"-4278"0"0,0 5 122 0 0,0 3-168 0 0,-1 4-50 0 0,0 4-96 0 0,-1 1 46 0 0,-1 3-22 0 0,0 0 79 0 0,-1 1-96 0 0,1 3 106 0 0,-1 0-106 0 0,1 2 218 0 0,0-1-17 0 0,1 1 23 0 0,0-1 3 0 0,1 1 58 0 0,2-2 3 0 0,1 1 2 0 0,2-1 3 0 0,3 0-130 0 0,1-2-1 0 0,3-1-8 0 0,2-3-5 0 0,4 0 0 0 0,1-4 0 0 0,4-1 0 0 0,0-3 0 0 0,2-2-74 0 0,7-3 20 0 0,1-3-112 0 0,9-5-942 0 0,3-6-204 0 0,-3-6-1126 0 0,-6-3-6577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5:49.65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7509.52881"/>
      <inkml:brushProperty name="anchorY" value="-5666.20557"/>
      <inkml:brushProperty name="scaleFactor" value="0.5"/>
    </inkml:brush>
  </inkml:definitions>
  <inkml:trace contextRef="#ctx0" brushRef="#br0">5 0 22087 0 0,'0'0'0'0'0,"-1"8"2424"0"0,-2 8-2828 0 0,3 1 808 0 0,0 9-273 0 0,2 8 93 0 0,0 5-149 0 0,2 3-75 0 0,-1 13 18 0 0,1 13-18 0 0,-2 2 0 0 0,-1 1 0 0 0,0-4 0 0 0,-2-4 0 0 0,2-6 0 0 0,-2-3 0 0 0,0 5-429 0 0,-2 5-419 0 0,-1-3-10080 0 0,1-11-2601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6:42.7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60 623 9216 0 0,'-4'4'52'0'0,"-7"6"352"0"0,0 1-1 0 0,-16 22 0 0 0,26-32 164 0 0,1 0-1 0 0,-1 0 1 0 0,0 0-1 0 0,1 0 0 0 0,-1 0 1 0 0,1 0-1 0 0,-1 0 1 0 0,1 0-1 0 0,0 0 0 0 0,-1 1 1 0 0,1-1-1 0 0,0 0 1 0 0,0 2-1 0 0,0 0-546 0 0,0 0-1 0 0,1 0 1 0 0,-1 0-1 0 0,1 0 1 0 0,0 0-1 0 0,2 5 1 0 0,3 12 178 0 0,-4-14-198 0 0,0 1 0 0 0,0-1 0 0 0,0 0 0 0 0,1-1 0 0 0,5 9 0 0 0,10 23 0 0 0,-9-15 4 0 0,-4-17-19 0 0,-4-5 24 0 0,-1 0-1 0 0,1 1 0 0 0,-1-1 0 0 0,1 0 0 0 0,-1 1 0 0 0,0-1 0 0 0,1 0 1 0 0,-1 1-1 0 0,1-1 0 0 0,-1 1 0 0 0,0-1 0 0 0,1 1 0 0 0,-1-1 1 0 0,0 1-1 0 0,0-1 0 0 0,1 1 0 0 0,-1-1 0 0 0,0 1 0 0 0,0 0 0 0 0,1 1 40 0 0,0-1 0 0 0,-1 1 0 0 0,1-1 0 0 0,0 1 0 0 0,0-1 0 0 0,0 1-1 0 0,0-1 1 0 0,0 0 0 0 0,1 1 0 0 0,-1-1 0 0 0,0 0 0 0 0,1 0 0 0 0,-1 0 0 0 0,1 0-1 0 0,-1 0 1 0 0,1 0 0 0 0,-1 0 0 0 0,1-1 0 0 0,1 2 0 0 0,-1-2-9 0 0,0 0 0 0 0,1 1 0 0 0,-1-1 0 0 0,0 0 0 0 0,0 0 0 0 0,0-1 0 0 0,0 1 0 0 0,0 0 0 0 0,1-1 0 0 0,-1 1 0 0 0,0-1 0 0 0,0 0 0 0 0,0 1 0 0 0,0-1 0 0 0,0 0 0 0 0,-1 0 0 0 0,4-2 0 0 0,19-11 167 0 0,-18 11-153 0 0,0 0 0 0 0,0-1-1 0 0,0 0 1 0 0,0 0-1 0 0,7-7 1 0 0,91-110 1537 0 0,-32 37-859 0 0,4-10-98 0 0,-14 15-529 0 0,14-15-217 0 0,-37 44-222 0 0,-7 5 3 0 0,12-12-773 0 0,23-30-1637 0 0,0 2-80 0 0,-33 47 1576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6:49.9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6872.20166"/>
      <inkml:brushProperty name="anchorY" value="-7222.00195"/>
      <inkml:brushProperty name="scaleFactor" value="0.5"/>
    </inkml:brush>
  </inkml:definitions>
  <inkml:trace contextRef="#ctx0" brushRef="#br0">162 22 18975 0 0,'0'0'2080'0'0,"0"-2"-1932"0"0,0-1 627 0 0,0 0-279 0 0,-1-1 425 0 0,-1 0-350 0 0,1 0-266 0 0,0 2-135 0 0,0 3 70 0 0,-3 13-59 0 0,-2 19 12 0 0,0 13-113 0 0,-1 10 182 0 0,0 9-22 0 0,1 5 10 0 0,-2 26 6 0 0,-1 7-298 0 0,1 8 84 0 0,1 5-42 0 0,-1 1 0 0 0,0-1 0 0 0,0-1 0 0 0,-1-5 0 0 0,1-1 0 0 0,0-4-196 0 0,0-4 84 0 0,0 9-325 0 0,1 5-100 0 0,2-10 329 0 0,0-2-3468 0 0,2-20-5465 0 0,1-21-3371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37.95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942.31653"/>
      <inkml:brushProperty name="anchorY" value="-371.26935"/>
      <inkml:brushProperty name="scaleFactor" value="0.5"/>
    </inkml:brush>
  </inkml:definitions>
  <inkml:trace contextRef="#ctx0" brushRef="#br0">2152 121 11344 0 0,'0'0'3118'0'0,"-1"0"-3068"0"0,-3 0-34 0 0,-1-1 180 0 0,-6 0 177 0 0,-2-2-253 0 0,-2-1 505 0 0,-1 1-63 0 0,-1-1 43 0 0,-1 1 19 0 0,-2 1-207 0 0,0 0 23 0 0,0 1-19 0 0,-2 1-14 0 0,-1 0-324 0 0,-3 0 35 0 0,-1 0-48 0 0,-8 0-4 0 0,-2 0-76 0 0,0 0 20 0 0,0 0-10 0 0,0 0 0 0 0,2 0 0 0 0,-2-1 0 0 0,1 0 0 0 0,-1-1 112 0 0,-1 1 6 0 0,-3-1 14 0 0,-2-2 2 0 0,0 0 180 0 0,-1 0-24 0 0,0 0 28 0 0,1-1 0 0 0,-2 0-91 0 0,1 1 8 0 0,-1-1-9 0 0,-9-1 157 0 0,-1 0-326 0 0,-1 0 94 0 0,3 1-38 0 0,0 2-131 0 0,-8-2 111 0 0,0 2-114 0 0,0 0 31 0 0,1 1 74 0 0,1 0-108 0 0,3 0 111 0 0,4-1 162 0 0,5 0-7 0 0,3 1 26 0 0,3 1 2 0 0,1 0-315 0 0,-7 0-115 0 0,2 1 116 0 0,1 0-115 0 0,3 0 13 0 0,4 0-4 0 0,0 0-1159 0 0,5 0 302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6:50.4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7668.12549"/>
      <inkml:brushProperty name="anchorY" value="-8626.76953"/>
      <inkml:brushProperty name="scaleFactor" value="0.5"/>
    </inkml:brush>
  </inkml:definitions>
  <inkml:trace contextRef="#ctx0" brushRef="#br0">19 519 6912 0 0,'0'0'304'0'0,"-1"-2"158"0"0,-2-2-558 0 0,-1-7 3455 0 0,0-3-368 0 0,0-2 415 0 0,1-6 1119 0 0,3-2-4961 0 0,3-2 1358 0 0,2 0-650 0 0,3-1-312 0 0,2 1 82 0 0,4 0-42 0 0,2-1 0 0 0,3 1 0 0 0,5-1 0 0 0,4 0 0 0 0,3 1 0 0 0,6 1 0 0 0,4 1 75 0 0,3 1-96 0 0,3 2 115 0 0,2 3-118 0 0,14 0 120 0 0,2 4-120 0 0,0 4 36 0 0,-3 3-12 0 0,-4 5 0 0 0,-6 4 0 0 0,-5 5 0 0 0,-4 3 0 0 0,-6 2 0 0 0,-3 1 0 0 0,-6 4 0 0 0,-4 1 0 0 0,-5 2 0 0 0,-4 2 0 0 0,-6 2 75 0 0,-4 4-22 0 0,-5 3 11 0 0,-5 3 0 0 0,-5 3 187 0 0,-5 3-16 0 0,-6 3 15 0 0,-15 12 314 0 0,-19 11-97 0 0,-8 1-252 0 0,-4-3 139 0 0,0-4-48 0 0,2-8 4 0 0,4-5 2 0 0,5-6-364 0 0,4-4 104 0 0,6-4-136 0 0,4-3 108 0 0,-2 4-2024 0 0,6 0 198 0 0,9-2-1613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6:50.9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6842.19873"/>
      <inkml:brushProperty name="anchorY" value="-9778.8291"/>
      <inkml:brushProperty name="scaleFactor" value="0.5"/>
    </inkml:brush>
  </inkml:definitions>
  <inkml:trace contextRef="#ctx0" brushRef="#br0">1 296 21743 0 0,'0'0'2256'0'0,"3"-6"-2149"0"0,5-10-86 0 0,11-12-385 0 0,13-9-474 0 0,6-2 570 0 0,5 1 85 0 0,1 3 27 0 0,-1 6 48 0 0,4 3 1 0 0,-4 7 125 0 0,-4 6-36 0 0,-4 6 18 0 0,-5 5 112 0 0,-6 3-144 0 0,-4 4 160 0 0,-5 8-160 0 0,-5 2 48 0 0,-3 4-16 0 0,-5 3 0 0 0,-4 3 0 0 0,-3 1-102 0 0,-5 3 131 0 0,-5 0-165 0 0,-5-1 77 0 0,-3 0-15 0 0,-4-1 0 0 0,-1 1 2 0 0,0-1 84 0 0,0-1 60 0 0,1-1-21 0 0,3-1-60 0 0,4-3 262 0 0,3-2-98 0 0,3-3 39 0 0,2-2-2 0 0,5-3-102 0 0,2-4 10 0 0,2 0-19 0 0,2-3 0 0 0,2 1-94 0 0,4 0 26 0 0,3-1-13 0 0,9 1-112 0 0,6-1 144 0 0,5-1-160 0 0,3 1 160 0 0,1 0-150 0 0,1-1 147 0 0,3 1-118 0 0,1 0 110 0 0,1-1-32 0 0,-1 2 11 0 0,0 2 0 0 0,-2 1-74 0 0,-3 3 95 0 0,-5 1-32 0 0,-4 1 11 0 0,-5 1 0 0 0,-4 2 94 0 0,-5 2 10 0 0,-4 1 12 0 0,-4 3 2 0 0,-5 3 217 0 0,-5 2-15 0 0,-8 3 27 0 0,-5 2 3 0 0,-8 1-72 0 0,-5 0 2 0 0,-8 2-6 0 0,-7-1-2 0 0,-4-1-46 0 0,-16 3 264 0 0,-13 0-750 0 0,-16-5-733 0 0,2-10 710 0 0,57-13-13131 0 0,1-3-1938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7:44.9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69 256 13360 0 0,'-69'-6'5074'0'0,"128"3"-5046"0"0,-1-3 0 0 0,97-22 1 0 0,-82 14-29 0 0,353-54 67 0 0,-261 47-51 0 0,135-11-19 0 0,-157 22 3 0 0,96-3 0 0 0,226 2 563 0 0,-299 5-360 0 0,-37-5 379 0 0,18-1 54 0 0,-137 12-597 0 0,0-1 1 0 0,0 0-1 0 0,-1-1 0 0 0,1 0 0 0 0,15-5 0 0 0,-22 6 14 0 0,-46 10 161 0 0,-192 0-105 0 0,135-6 48 0 0,-177 1-61 0 0,116-1 19 0 0,-125 7 277 0 0,-149 39-371 0 0,226-15 32 0 0,76-11-26 0 0,-42 19-27 0 0,162-38 0 0 0,-48 9-26 0 0,17-5-8 0 0,29-4 9 0 0,174-19-200 0 0,-63 7 143 0 0,132 3 82 0 0,-79 5 0 0 0,-43-4 0 0 0,96-1 0 0 0,35-7-1 0 0,-146 5 28 0 0,237-26 339 0 0,147-5-103 0 0,-300 33-246 0 0,-93 7-15 0 0,-24 1-20 0 0,146 12-82 0 0,-67-3 431 0 0,-38 0 224 0 0,-63-6 25 0 0,52 1 1 0 0,-56-7-234 0 0,52 9-1 0 0,-54-8-242 0 0,-25-1-90 0 0,0 0 1 0 0,0 0 0 0 0,0 1 0 0 0,0-1-1 0 0,7 3 1 0 0,-10-2-5 0 0,1 0 0 0 0,-1 0 1 0 0,0 0-1 0 0,1-1 0 0 0,-1 1 0 0 0,1-1 0 0 0,-1 1 0 0 0,1-1 0 0 0,-1 0 0 0 0,1 0 1 0 0,-1 0-1 0 0,4 0 0 0 0,-5-1-121 0 0,0 1 0 0 0,0 0 0 0 0,1 0 0 0 0,-1 0 1 0 0,0 0-1 0 0,0 0 0 0 0,0 0 0 0 0,0 0 0 0 0,0 0 0 0 0,0 0 1 0 0,0 1-1 0 0,2-1 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24.8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1 1 18431 0 0,'0'0'816'0'0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26.50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35"/>
      <inkml:brushProperty name="anchorY" value="-635"/>
      <inkml:brushProperty name="scaleFactor" value="0.5"/>
    </inkml:brush>
  </inkml:definitions>
  <inkml:trace contextRef="#ctx0" brushRef="#br0">1475 318 1376 0 0,'0'0'17999'0'0,"-2"0"-18005"0"0,-4-2 250 0 0,-4-1-147 0 0,-2 0 15 0 0,-2 1 1 0 0,1-1 205 0 0,-1 0-22 0 0,0 2 18 0 0,-1 0 16 0 0,-1 2 6 0 0,-1 0-2 0 0,-1 0 2 0 0,-2-1 0 0 0,-1 2-233 0 0,-2-1 20 0 0,0 1-21 0 0,-3 1-15 0 0,-1-1-100 0 0,-7 3 27 0 0,1-1-14 0 0,0 0 0 0 0,-4 1 0 0 0,2 0 0 0 0,4-1 0 0 0,4 0 0 0 0,3 0 0 0 0,2-1 0 0 0,1 1 0 0 0,1-1 0 0 0,1 0 0 0 0,-1-1 0 0 0,-1 0 0 0 0,0-1 0 0 0,0 0 0 0 0,2-1 0 0 0,-2 0 0 0 0,1 0 0 0 0,-1 0 0 0 0,1 0 0 0 0,0 1 0 0 0,1 1 0 0 0,0 0 0 0 0,2 0 0 0 0,0-1 0 0 0,2 0 0 0 0,-1-1 75 0 0,3 1-96 0 0,-1-1 31 0 0,-1 0-10 0 0,2 0 0 0 0,0-2 75 0 0,0 1-96 0 0,2-1 31 0 0,-2 0-10 0 0,1 0 0 0 0,0 0 0 0 0,1 0 0 0 0,-1 0 0 0 0,1 0 0 0 0,-1 0 0 0 0,0 0 0 0 0,-1-1 0 0 0,0 1 0 0 0,0 0 0 0 0,0 0 0 0 0,0 1 84 0 0,1-1-108 0 0,-1 1 36 0 0,-1 0-12 0 0,1 0-112 0 0,-3-1 70 0 0,-3 0-37 0 0,3 0 92 0 0,3 1-25 0 0,4 0 12 0 0,4 0 0 0 0,-1 0 0 0 0,1-1 0 0 0,-1 0 0 0 0,-1 0 0 0 0,0-1 0 0 0,0 2 0 0 0,0-1 0 0 0,2 1 0 0 0,0 1 0 0 0,0 0 0 0 0,2 0 0 0 0,0 0 0 0 0,2 0 0 0 0,0 0 0 0 0,1 0 0 0 0,0 0 0 0 0,0 0 0 0 0,0 0 0 0 0,-2-1 0 0 0,0 0 0 0 0,0 0-74 0 0,1 1 95 0 0,0-1-125 0 0,0 1 131 0 0,0 0-171 0 0,-1 0 78 0 0,1 0-16 0 0,0 0 0 0 0,-2 0 12 0 0,1 0-4 0 0,0 0 2 0 0,0 0 0 0 0,1 0 84 0 0,0 0-24 0 0,1 0-72 0 0,0 0 108 0 0,4-1-298 0 0,4 0 192 0 0,0 0 96 0 0,-1 0-28 0 0,0-2 14 0 0,3 0 0 0 0,2-2 0 0 0,2-2-74 0 0,1 0 95 0 0,1-1-32 0 0,1 0 11 0 0,2-1 159 0 0,1 0-64 0 0,1-1 18 0 0,1-1-130 0 0,-1-1 35 0 0,1 1 57 0 0,0-2-96 0 0,0 0 31 0 0,0 1-10 0 0,0 0 0 0 0,-1 0 0 0 0,0-1 0 0 0,-1 0 0 0 0,0 1 0 0 0,1-1 0 0 0,-1 2 84 0 0,3-2 42 0 0,1 2-82 0 0,-2 2-44 0 0,-2-1 85 0 0,-2 3-106 0 0,-2-1 106 0 0,-1 2 34 0 0,-2 1 1 0 0,-3 1 6 0 0,-3 2 2 0 0,-1-1-9 0 0,-1 2 2 0 0,-2-1-1 0 0,-2 1 0 0 0,0 1 104 0 0,-1 0-152 0 0,-1 0 28 0 0,1 0-8 0 0,-3 2 4 0 0,-3 2 0 0 0,-3 2-112 0 0,-2 1-98 0 0,-2 2 48 0 0,-1 2-16 0 0,-1-1 94 0 0,0 1 105 0 0,-1 0-52 0 0,-2 0 18 0 0,0 0-95 0 0,-1 1 25 0 0,-1 0-13 0 0,-2-1 0 0 0,0 0 0 0 0,-5 3 0 0 0,-2-1 0 0 0,1-1 0 0 0,-1 1 0 0 0,2-1 0 0 0,1 0 0 0 0,2-1 0 0 0,1 0 0 0 0,2-1 0 0 0,2 0 0 0 0,1-1 0 0 0,2 0 0 0 0,2-2 0 0 0,1-1 0 0 0,0 1 0 0 0,0-1 0 0 0,1 0 0 0 0,-1 1 0 0 0,1-1 0 0 0,0-1-112 0 0,1-1 51 0 0,-1 1-12 0 0,1-2 83 0 0,3 0-22 0 0,1-2 12 0 0,1 1 75 0 0,0 0-96 0 0,2 0 134 0 0,1 0-142 0 0,1-1 155 0 0,-1 0-158 0 0,0-1 160 0 0,1 1-48 0 0,-2-1 7 0 0,1 0 2 0 0,0 0-1 0 0,0 0 0 0 0,1-1 259 0 0,2 1-342 0 0,1 3-5 0 0,1 0 0 0 0,-1 0 84 0 0,4 3-14 0 0,4 2-85 0 0,-1-2 159 0 0,5 4 15 0 0,0-1-103 0 0,-2-1 85 0 0,-1 1-18 0 0,1 0 3 0 0,-1 0 2 0 0,2 0 0 0 0,0 0 0 0 0,2 0 0 0 0,2-1 0 0 0,0 1-37 0 0,0 1 10 0 0,0 0-5 0 0,5 4 150 0 0,1 0-156 0 0,-1 0 54 0 0,0 0-16 0 0,-1-1-28 0 0,-2 0 8 0 0,0-2-4 0 0,-2 0 0 0 0,1-2-47 0 0,2 2 14 0 0,1-1 30 0 0,-1 0-122 0 0,0 0 37 0 0,-2-2-16 0 0,1 1-607 0 0,1-1-824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37.95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942.31653"/>
      <inkml:brushProperty name="anchorY" value="-371.26935"/>
      <inkml:brushProperty name="scaleFactor" value="0.5"/>
    </inkml:brush>
  </inkml:definitions>
  <inkml:trace contextRef="#ctx0" brushRef="#br0">2152 121 11344 0 0,'0'0'3118'0'0,"-1"0"-3068"0"0,-3 0-34 0 0,-1-1 180 0 0,-6 0 177 0 0,-2-2-253 0 0,-2-1 505 0 0,-1 1-63 0 0,-1-1 43 0 0,-1 1 19 0 0,-2 1-207 0 0,0 0 23 0 0,0 1-19 0 0,-2 1-14 0 0,-1 0-324 0 0,-3 0 35 0 0,-1 0-48 0 0,-8 0-4 0 0,-2 0-76 0 0,0 0 20 0 0,0 0-10 0 0,0 0 0 0 0,2 0 0 0 0,-2-1 0 0 0,1 0 0 0 0,-1-1 112 0 0,-1 1 6 0 0,-3-1 14 0 0,-2-2 2 0 0,0 0 180 0 0,-1 0-24 0 0,0 0 28 0 0,1-1 0 0 0,-2 0-91 0 0,1 1 8 0 0,-1-1-9 0 0,-9-1 157 0 0,-1 0-326 0 0,-1 0 94 0 0,3 1-38 0 0,0 2-131 0 0,-8-2 111 0 0,0 2-114 0 0,0 0 31 0 0,1 1 74 0 0,1 0-108 0 0,3 0 111 0 0,4-1 162 0 0,5 0-7 0 0,3 1 26 0 0,3 1 2 0 0,1 0-315 0 0,-7 0-115 0 0,2 1 116 0 0,1 0-115 0 0,3 0 13 0 0,4 0-4 0 0,0 0-1159 0 0,5 0 302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38.93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3753.35791"/>
      <inkml:brushProperty name="anchorY" value="385.17029"/>
      <inkml:brushProperty name="scaleFactor" value="0.5"/>
    </inkml:brush>
  </inkml:definitions>
  <inkml:trace contextRef="#ctx0" brushRef="#br0">366 80 1840 0 0,'-4'-5'8162'0'0,"1"1"-8011"0"0,-1-1 768 0 0,-1-1-337 0 0,1 1-452 0 0,0 0 42 0 0,-3-1-68 0 0,-1 1-4 0 0,-1-1 360 0 0,0 1-39 0 0,-1-1 52 0 0,0 1 5 0 0,-1 0 226 0 0,-1 1-27 0 0,-1 1 40 0 0,0 1 0 0 0,-2 0-193 0 0,-1 2 19 0 0,-1 0-27 0 0,-1 1-3 0 0,0 1-365 0 0,-1 1 30 0 0,1 0-41 0 0,1-2-17 0 0,-1 0-139 0 0,3 1 114 0 0,3-1-116 0 0,4 0 218 0 0,-1 0-73 0 0,1 0 20 0 0,1 0 1 0 0,2 0 121 0 0,-1 1 1420 0 0,9 2-1572 0 0,3 2-33 0 0,3 2-5 0 0,6 2 27 0 0,4 0-50 0 0,2 1-58 0 0,4-1 109 0 0,2-1-131 0 0,2 1 134 0 0,1-1-134 0 0,-1 1 40 0 0,0-2 71 0 0,1 2-108 0 0,-1-1 36 0 0,1 1-12 0 0,0-2 0 0 0,-1 1 75 0 0,-3-1-96 0 0,-2 0 134 0 0,-2 0-142 0 0,-2-2 155 0 0,-2 1-158 0 0,-2 0 48 0 0,-4-2 68 0 0,3 0-108 0 0,-2 1 36 0 0,-2-2-12 0 0,1 0 0 0 0,-2-1 0 0 0,-4-1 0 0 0,-1-1 0 0 0,-3 0 0 0 0,-1-1 0 0 0,0 0 0 0 0,-2 0 0 0 0,1 0 84 0 0,0 0-108 0 0,-1-1 148 0 0,1 1 35 0 0,0 0-158 0 0,-3-1-1 0 0,-1 1 75 0 0,-2-2 72 0 0,-1 0 2 0 0,-2 0 8 0 0,-1 1 3 0 0,0 0-186 0 0,-1 0-32 0 0,-1 2 8 0 0,-3 1-16 0 0,0 1 77 0 0,-2 1 81 0 0,-4 0-47 0 0,-3 2 23 0 0,-1 0 34 0 0,-2 2-12 0 0,-3 3 6 0 0,-7 5 196 0 0,-3 2-140 0 0,1 2 52 0 0,0 1-12 0 0,3 1-121 0 0,1 1 6 0 0,5 0-9 0 0,2-1-4 0 0,3-2-74 0 0,2-2-82 0 0,6-5 46 0 0,4-5-1104 0 0,5-3-1144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9:03.2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10 212 3224 0 0,'0'0'10366'0'0,"6"-1"-5979"0"0,-6 1-4323 0 0,-6 45 283 0 0,4-32-222 0 0,-2 26 1 0 0,3-13-1 0 0,1 20 102 0 0,-2 13-139 0 0,4 1-25 0 0,-1-36-39 0 0,0 0 1 0 0,5 25-1 0 0,-2-32-2 0 0,-2-8 115 0 0,0 0 0 0 0,-1 0 0 0 0,0 0 0 0 0,0 16 0 0 0,-1-24-112 0 0,1 14-42 0 0,-1-15 22 0 0,0 1 1 0 0,0-1 0 0 0,0 0-1 0 0,0 1 1 0 0,0-1 0 0 0,0 0-1 0 0,0 0 1 0 0,0 1-1 0 0,0-1 1 0 0,0 0 0 0 0,1 0-1 0 0,-1 1 1 0 0,0-1 0 0 0,0 0-1 0 0,0 0 1 0 0,0 0 0 0 0,0 1-1 0 0,1-1 1 0 0,-1 0 0 0 0,0 0-1 0 0,0 0 1 0 0,0 1 0 0 0,0-1-1 0 0,1 0 1 0 0,-1 0-1 0 0,0 0 1 0 0,0 0 0 0 0,1 0-1 0 0,-1 1 1 0 0,0-1 0 0 0,0 0-1 0 0,1 0 1 0 0,-1 0 0 0 0,0 0-1 0 0,0 0 1 0 0,1 0 0 0 0,-1 0-1 0 0,0 0 1 0 0,0 0 0 0 0,1 0-1 0 0,-1 0 1 0 0,0 0 0 0 0,0 0-1 0 0,1 0 1 0 0,-1 0-1 0 0,0 0 1 0 0,0 0 0 0 0,1-1-1 0 0,-1 1 1 0 0,0 0 0 0 0,1 0-1 0 0,9-7 11 0 0,-5 3 2 0 0,1 1-1 0 0,-1-1 0 0 0,1 1 0 0 0,0 0 0 0 0,0 0 0 0 0,9-2 0 0 0,-5 3-17 0 0,1-6 0 0 0,9-20 0 0 0,18-26 0 0 0,-28 43 0 0 0,-4 5 0 0 0,-1 0 0 0 0,13-10 0 0 0,-6 5 35 0 0,1 0-1 0 0,-1-1 1 0 0,12-17-1 0 0,13-13 166 0 0,82-87 382 0 0,-24 23-213 0 0,-44 48-114 0 0,-34 35-140 0 0,-13 18-60 0 0,0-1 0 0 0,0 1 1 0 0,8-8-1 0 0,37-39 865 0 0,-48 52-900 0 0,-1-1 0 0 0,1 1 0 0 0,-1-1 1 0 0,1 1-1 0 0,-1-1 0 0 0,1 0 0 0 0,-1 1 0 0 0,0-1 0 0 0,1 1 0 0 0,-1-1 0 0 0,0 0 0 0 0,0 1 0 0 0,0-1 0 0 0,1 0 0 0 0,-1 1 0 0 0,0-1 0 0 0,0 0 0 0 0,0 1 0 0 0,0-1 0 0 0,0-1 1 0 0,0 1 12 0 0,0 1-25 0 0,0 0-1 0 0,0 0 1 0 0,0 0 0 0 0,0 0-1 0 0,0-1 1 0 0,0 1 0 0 0,0 0-1 0 0,0 0 1 0 0,0 0 0 0 0,0 0-1 0 0,1-1 1 0 0,-1 1-1 0 0,0 0 1 0 0,0 0 0 0 0,0 0-1 0 0,0 0 1 0 0,0 0 0 0 0,0 0-1 0 0,1-1 1 0 0,-1 1 0 0 0,0 0-1 0 0,0 0 1 0 0,0 0 0 0 0,0 0-1 0 0,1 0 1 0 0,-1 0 0 0 0,0 0-1 0 0,0 0 1 0 0,0 0 0 0 0,0 0-1 0 0,1 0 1 0 0,-1 0 0 0 0,0 0-1 0 0,0 0 1 0 0,0 0 0 0 0,1 0-1 0 0,-1 0 1 0 0,0 0 0 0 0,1 0 17 0 0,-1 0 0 0 0,0 0 0 0 0,0 0 0 0 0,1 0 1 0 0,-1 0-1 0 0,0 0 0 0 0,1 0 0 0 0,-1 0 0 0 0,0 0 0 0 0,1-1 1 0 0,-1 1-1 0 0,0 0 0 0 0,0 0 0 0 0,1 0 0 0 0,-1 0 0 0 0,0 0 1 0 0,0-1-1 0 0,1 1 0 0 0,-1 0 0 0 0,0 0 0 0 0,0 0 1 0 0,1-1-1 0 0,-1 1 0 0 0,0 0 0 0 0,0-1 0 0 0,4-7-813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2:26.8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62 605 3224 0 0,'0'0'143'0'0,"-2"2"-3"0"0,-7 6-1027 0 0,-7-3 14663 0 0,11-6-11065 0 0,4 2-2089 0 0,-1 0-585 0 0,0 0 0 0 0,1 0 0 0 0,-1 0 1 0 0,0 0-1 0 0,1 0 0 0 0,-1 0 0 0 0,1 0 0 0 0,0 0 0 0 0,-1 1 1 0 0,1-1-1 0 0,0 0 0 0 0,0 1 0 0 0,0-1 0 0 0,0 1 1 0 0,0-1-1 0 0,0 1 0 0 0,0 0 0 0 0,1-1 0 0 0,-1 1 1 0 0,1 0-1 0 0,-1 0 0 0 0,1-1 0 0 0,-1 1 0 0 0,1 0 1 0 0,0 0-1 0 0,0 0 0 0 0,0 0 0 0 0,0 2 0 0 0,-1 43-17 0 0,0-13 40 0 0,4 42-1 0 0,1-51-32 0 0,12 40 0 0 0,-3-17-28 0 0,-10-38 1 0 0,0-1 0 0 0,1 1 0 0 0,0-1 0 0 0,10 16 0 0 0,1 4 0 0 0,-13-27 0 0 0,0 1 0 0 0,-1 0 1 0 0,1-1-1 0 0,0 0 0 0 0,0 1 0 0 0,0-1 0 0 0,1 0 0 0 0,-1 0 0 0 0,0 0 0 0 0,1 0 0 0 0,-1 0 0 0 0,6 2 0 0 0,-6-3 4 0 0,0 0 0 0 0,0 0 0 0 0,0-1 0 0 0,0 1 0 0 0,0 0-1 0 0,0-1 1 0 0,0 1 0 0 0,0-1 0 0 0,0 0 0 0 0,1 0 0 0 0,-1 0 0 0 0,0 0 0 0 0,0 0 0 0 0,0 0-1 0 0,1 0 1 0 0,-1-1 0 0 0,0 1 0 0 0,2-2 0 0 0,1 0 66 0 0,0 0-1 0 0,-1 0 1 0 0,1-1 0 0 0,-1 0-1 0 0,0 1 1 0 0,0-2 0 0 0,0 1 0 0 0,0 0-1 0 0,0-1 1 0 0,-1 0 0 0 0,1 0-1 0 0,-1 0 1 0 0,0 0 0 0 0,3-6-1 0 0,46-67 686 0 0,68-76-1 0 0,-116 147-728 0 0,104-146 483 0 0,-16 19-178 0 0,179-176-90 0 0,-222 258-217 0 0,73-66-1282 0 0,-84 84 588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3:28.2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432.13281"/>
      <inkml:brushProperty name="anchorY" value="-364.86871"/>
      <inkml:brushProperty name="scaleFactor" value="0.5"/>
    </inkml:brush>
  </inkml:definitions>
  <inkml:trace contextRef="#ctx0" brushRef="#br0">207 1 10136 0 0,'0'0'1129'0'0,"-13"23"9060"0"0,10-11-7948 0 0,1 2-1126 0 0,-1 7 134 0 0,0 3-961 0 0,-1 4-76 0 0,-2 4-76 0 0,0 4-25 0 0,0 3-6 0 0,-2 6 9 0 0,-1 6-4 0 0,-2 7 2 0 0,0 7 0 0 0,0 5 0 0 0,0 8 0 0 0,-2 4 0 0 0,1 4 0 0 0,1 0-131 0 0,0-1 38 0 0,2-5 56 0 0,-1-4-97 0 0,2-6-42 0 0,1-8-36 0 0,0-7-6 0 0,1-3-1703 0 0,1-5-1775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38.93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3753.35791"/>
      <inkml:brushProperty name="anchorY" value="385.17029"/>
      <inkml:brushProperty name="scaleFactor" value="0.5"/>
    </inkml:brush>
  </inkml:definitions>
  <inkml:trace contextRef="#ctx0" brushRef="#br0">366 80 1840 0 0,'-4'-5'8162'0'0,"1"1"-8011"0"0,-1-1 768 0 0,-1-1-337 0 0,1 1-452 0 0,0 0 42 0 0,-3-1-68 0 0,-1 1-4 0 0,-1-1 360 0 0,0 1-39 0 0,-1-1 52 0 0,0 1 5 0 0,-1 0 226 0 0,-1 1-27 0 0,-1 1 40 0 0,0 1 0 0 0,-2 0-193 0 0,-1 2 19 0 0,-1 0-27 0 0,-1 1-3 0 0,0 1-365 0 0,-1 1 30 0 0,1 0-41 0 0,1-2-17 0 0,-1 0-139 0 0,3 1 114 0 0,3-1-116 0 0,4 0 218 0 0,-1 0-73 0 0,1 0 20 0 0,1 0 1 0 0,2 0 121 0 0,-1 1 1420 0 0,9 2-1572 0 0,3 2-33 0 0,3 2-5 0 0,6 2 27 0 0,4 0-50 0 0,2 1-58 0 0,4-1 109 0 0,2-1-131 0 0,2 1 134 0 0,1-1-134 0 0,-1 1 40 0 0,0-2 71 0 0,1 2-108 0 0,-1-1 36 0 0,1 1-12 0 0,0-2 0 0 0,-1 1 75 0 0,-3-1-96 0 0,-2 0 134 0 0,-2 0-142 0 0,-2-2 155 0 0,-2 1-158 0 0,-2 0 48 0 0,-4-2 68 0 0,3 0-108 0 0,-2 1 36 0 0,-2-2-12 0 0,1 0 0 0 0,-2-1 0 0 0,-4-1 0 0 0,-1-1 0 0 0,-3 0 0 0 0,-1-1 0 0 0,0 0 0 0 0,-2 0 0 0 0,1 0 84 0 0,0 0-108 0 0,-1-1 148 0 0,1 1 35 0 0,0 0-158 0 0,-3-1-1 0 0,-1 1 75 0 0,-2-2 72 0 0,-1 0 2 0 0,-2 0 8 0 0,-1 1 3 0 0,0 0-186 0 0,-1 0-32 0 0,-1 2 8 0 0,-3 1-16 0 0,0 1 77 0 0,-2 1 81 0 0,-4 0-47 0 0,-3 2 23 0 0,-1 0 34 0 0,-2 2-12 0 0,-3 3 6 0 0,-7 5 196 0 0,-3 2-140 0 0,1 2 52 0 0,0 1-12 0 0,3 1-121 0 0,1 1 6 0 0,5 0-9 0 0,2-1-4 0 0,3-2-74 0 0,2-2-82 0 0,6-5 46 0 0,4-5-1104 0 0,5-3-1144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3:28.6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9277.33105"/>
      <inkml:brushProperty name="anchorY" value="-1142.55701"/>
      <inkml:brushProperty name="scaleFactor" value="0.5"/>
    </inkml:brush>
  </inkml:definitions>
  <inkml:trace contextRef="#ctx0" brushRef="#br0">1 264 16527 0 0,'0'0'1816'0'0,"0"-5"-2118"0"0,1-5 1127 0 0,3-6 276 0 0,4-5-450 0 0,5-5-291 0 0,3 1-140 0 0,2 2 81 0 0,6-3 270 0 0,1 3-390 0 0,3 3 135 0 0,3 3-44 0 0,1 3 0 0 0,1 3 0 0 0,3 1-37 0 0,1 4 1 0 0,1 0-3 0 0,1 3-1 0 0,-1 2-177 0 0,2 1-43 0 0,0 2 95 0 0,0 2-134 0 0,0 2 152 0 0,-1 1-73 0 0,-2 4 15 0 0,-2 1-2 0 0,-3 1 37 0 0,-4 3-12 0 0,-4 2 6 0 0,-5 2 0 0 0,-4 1 150 0 0,-4 3-16 0 0,-4 1 24 0 0,-4 2 0 0 0,-6 1-184 0 0,-9 8 99 0 0,-7 3-124 0 0,-7 1-43 0 0,-5 0 102 0 0,-4 1-131 0 0,-4-2 134 0 0,-5-3-227 0 0,-17 4-111 0 0,-15 2-1021 0 0,-11-2-1220 0 0,4-4-7674 0 0,16-10-2962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3:29.2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393.58301"/>
      <inkml:brushProperty name="anchorY" value="-2203.86987"/>
      <inkml:brushProperty name="scaleFactor" value="0.5"/>
    </inkml:brush>
  </inkml:definitions>
  <inkml:trace contextRef="#ctx0" brushRef="#br0">3 112 18975 0 0,'-1'0'2080'0'0,"0"1"-2426"0"0,1 0 692 0 0,2-2-346 0 0,3-2 262 0 0,8-6 260 0 0,6-6-356 0 0,7-2-166 0 0,2 0 42 0 0,-1 0-42 0 0,-1 4 0 0 0,-2 3 0 0 0,-3 3 0 0 0,-3 3 150 0 0,-2 3 40 0 0,-1 2 26 0 0,-1 2 4 0 0,-1 3-98 0 0,-1-1 19 0 0,0 3-21 0 0,-1 3 1 0 0,-2 2-38 0 0,1 3-92 0 0,-2 2 117 0 0,-1 0 33 0 0,-3 3 11 0 0,-2 1 5 0 0,-3 1 3 0 0,-2 2-186 0 0,-1 2 52 0 0,-3 2-26 0 0,-1 3 0 0 0,-1 2 168 0 0,-5 11 120 0 0,1 1-192 0 0,-2 1 278 0 0,2 2 364 0 0,1-2-499 0 0,3-6-92 0 0,2-6-46 0 0,4-6-29 0 0,2-6-7 0 0,4-5-75 0 0,2-4 20 0 0,6-4-10 0 0,3-3 0 0 0,3-3 0 0 0,4-4-84 0 0,4-2 24 0 0,21-12-646 0 0,5-6 563 0 0,11-11-1702 0 0,9-9-1150 0 0,-1-3 1951 0 0,-41 24-9583 0 0,0 0-1236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42.9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4758.35156"/>
      <inkml:brushProperty name="anchorY" value="585.93567"/>
      <inkml:brushProperty name="scaleFactor" value="0.5"/>
    </inkml:brush>
  </inkml:definitions>
  <inkml:trace contextRef="#ctx0" brushRef="#br0">206 1 18287 0 0,'0'0'808'0'0,"-3"1"420"0"0,-3 5-1482 0 0,-2 2 1382 0 0,-3 5 761 0 0,1 2-1270 0 0,2 1-346 0 0,1 2-84 0 0,2 1-97 0 0,1 2-25 0 0,1 2-76 0 0,-1 3 94 0 0,2 4-106 0 0,-1 5 106 0 0,-1 3-106 0 0,1 5 31 0 0,2 5-10 0 0,0 4 75 0 0,-1 7 90 0 0,-2 23 194 0 0,-3 23 20 0 0,-5 21 77 0 0,-2-2-271 0 0,1-7-186 0 0,0-14 39 0 0,0-13-38 0 0,3-12 0 0 0,1-10 0 0 0,1-8 0 0 0,1-6 0 0 0,1 1-1782 0 0,2-5 23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42.9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5601.45752"/>
      <inkml:brushProperty name="anchorY" value="-401.08743"/>
      <inkml:brushProperty name="scaleFactor" value="0.5"/>
    </inkml:brush>
  </inkml:definitions>
  <inkml:trace contextRef="#ctx0" brushRef="#br0">10 166 16296 0 0,'0'0'1651'0'0,"2"-4"-1564"0"0,2-5 596 0 0,3-3-123 0 0,3-2 76 0 0,5-2 169 0 0,3-1-958 0 0,4-1 283 0 0,2 1-130 0 0,4 1 0 0 0,2 3 0 0 0,2 2-74 0 0,2 2 95 0 0,2 3-32 0 0,0 2-73 0 0,-1 5 108 0 0,0 3-36 0 0,-1 3-90 0 0,4 9 10 0 0,2 10 37 0 0,-2 6 59 0 0,-4 3-15 0 0,-6 2 11 0 0,-6 1 0 0 0,-6 0 0 0 0,-4 1 112 0 0,-5 0-69 0 0,-4 2 241 0 0,-4 1-20 0 0,-4 0 17 0 0,-4 2 17 0 0,-5 0 127 0 0,-4 0-17 0 0,-3 1 23 0 0,-5 0-1 0 0,-7 1-138 0 0,-5-1 12 0 0,-7 0-21 0 0,-3 0-2 0 0,-3-3-234 0 0,-2-1-27 0 0,0-3 68 0 0,-7 2-688 0 0,-4-1-745 0 0,2-8-9018 0 0,13-7-2658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42.93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6246.66357"/>
      <inkml:brushProperty name="anchorY" value="-694.57568"/>
      <inkml:brushProperty name="scaleFactor" value="0.5"/>
    </inkml:brush>
  </inkml:definitions>
  <inkml:trace contextRef="#ctx0" brushRef="#br0">55 1 17767 0 0,'0'0'1802'0'0,"2"2"-1708"0"0,1 3-62 0 0,2 3 1126 0 0,0 5 1255 0 0,-1 2-1632 0 0,1 3-359 0 0,-2 5 84 0 0,0 3-380 0 0,-1 4 162 0 0,-3 2-43 0 0,0 4 8 0 0,-2 4 3 0 0,-2 3-56 0 0,0 3 7 0 0,-2 2-6 0 0,0 2-1 0 0,0 0-130 0 0,-1 0 8 0 0,-1-1-84 0 0,1-3 128 0 0,-1 8-1768 0 0,0-6-9982 0 0,1-10-3156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5:42.3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7 551 7368 0 0,'0'0'11167'0'0,"0"3"-10980"0"0,-5 72 604 0 0,5-71-749 0 0,0 0 0 0 0,0 0 0 0 0,0-1 1 0 0,0 1-1 0 0,2 6 0 0 0,-1-7-10 0 0,-1 1-1 0 0,1-1 1 0 0,-1 1 0 0 0,0-1-1 0 0,0 1 1 0 0,0 3-1 0 0,-3 7-5 0 0,1 1-23 0 0,7 20-4 0 0,-1-9-2 0 0,-4-25 7 0 0,4 7 79 0 0,-2 0-32 0 0,-2-5-36 0 0,0 0 0 0 0,1 0 0 0 0,-1 0 0 0 0,1 0 0 0 0,0 0 0 0 0,2 5 0 0 0,1-6 100 0 0,-2-2-85 0 0,0 0 0 0 0,0 0 0 0 0,0 0 0 0 0,0 0 0 0 0,0-1 0 0 0,0 1 0 0 0,0 0 0 0 0,0-1 0 0 0,0 0 0 0 0,0 1 0 0 0,-1-1 0 0 0,1 0 0 0 0,0 0 0 0 0,0 0 0 0 0,0 0 0 0 0,-1 0 0 0 0,1 0 0 0 0,-1-1 0 0 0,1 1-1 0 0,-1-1 1 0 0,1 1 0 0 0,-1-1 0 0 0,0 1 0 0 0,3-4 0 0 0,119-205 1933 0 0,17 12-912 0 0,-87 128-1038 0 0,20-23-16 0 0,-20 26 3 0 0,-40 52-471 0 0,-1 0 0 0 0,2 2 0 0 0,0-1 0 0 0,26-18 0 0 0,-36 28 394 0 0,11-7-995 0 0,1 1 0 0 0,17-9-1 0 0,-10 7-1043 0 0,-1-2-3974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5:48.54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7084.07666"/>
      <inkml:brushProperty name="anchorY" value="-3266.15332"/>
      <inkml:brushProperty name="scaleFactor" value="0.5"/>
    </inkml:brush>
  </inkml:definitions>
  <inkml:trace contextRef="#ctx0" brushRef="#br0">129 1 20591 0 0,'0'0'2087'0'0,"-2"2"-1979"0"0,0 1-71 0 0,2 6 402 0 0,2 4-88 0 0,-1 6 61 0 0,1 4 2 0 0,1 4-483 0 0,1 4 138 0 0,2 3-69 0 0,-1 4-112 0 0,-2 5 144 0 0,-1 4-132 0 0,-2 6 124 0 0,-1 8-110 0 0,-1 7 107 0 0,-2 9 43 0 0,-1 7-85 0 0,-5 23 134 0 0,-3 2-142 0 0,-3 1 43 0 0,-1 12-14 0 0,1-6 0 0 0,0-10 0 0 0,1-11 0 0 0,3-11 0 0 0,1-3-130 0 0,3-7-1849 0 0,2-13 240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5:49.02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7851.47363"/>
      <inkml:brushProperty name="anchorY" value="-4374.02344"/>
      <inkml:brushProperty name="scaleFactor" value="0.5"/>
    </inkml:brush>
  </inkml:definitions>
  <inkml:trace contextRef="#ctx0" brushRef="#br0">24 384 18719 0 0,'0'0'1892'0'0,"-4"-4"-1793"0"0,1-5 560 0 0,1-3-138 0 0,0-3 78 0 0,2-3 17 0 0,3-2-590 0 0,4-1 40 0 0,3-1-48 0 0,3-2-18 0 0,3 0 0 0 0,2 0 0 0 0,4 0-84 0 0,4 1 108 0 0,3 1-36 0 0,3 0 12 0 0,4 3 0 0 0,4 1 75 0 0,3 1 137 0 0,4 3-7 0 0,1 1 25 0 0,2 3 0 0 0,1 3-268 0 0,-1 5 76 0 0,-1 5-38 0 0,-2 2 0 0 0,-1 4 0 0 0,-3 4 0 0 0,-4 3 0 0 0,-3 4 0 0 0,-4 3 0 0 0,-4 3 0 0 0,-5 4 0 0 0,-19-22-25 0 0,0 1 0 0 0,5 14 1 0 0,2 21-48 0 0,-8 2-6 0 0,-6 2-2 0 0,-5-1 252 0 0,-7 0-16 0 0,-6 0 30 0 0,-15 10 135 0 0,-8 0-278 0 0,-7 0 87 0 0,-21 5 50 0 0,-7-2-145 0 0,-3-2 46 0 0,-8 4-17 0 0,5-6-74 0 0,6-4-73 0 0,2-2-973 0 0,5-5-1177 0 0,7-8-12375 0 0,16-10 8111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5:49.44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510.53711"/>
      <inkml:brushProperty name="anchorY" value="-4499.5874"/>
      <inkml:brushProperty name="scaleFactor" value="0.5"/>
    </inkml:brush>
  </inkml:definitions>
  <inkml:trace contextRef="#ctx0" brushRef="#br0">32 1 18343 0 0,'0'0'4378'0'0,"0"2"-4278"0"0,0 5 122 0 0,0 3-168 0 0,-1 4-50 0 0,0 4-96 0 0,-1 1 46 0 0,-1 3-22 0 0,0 0 79 0 0,-1 1-96 0 0,1 3 106 0 0,-1 0-106 0 0,1 2 218 0 0,0-1-17 0 0,1 1 23 0 0,0-1 3 0 0,1 1 58 0 0,2-2 3 0 0,1 1 2 0 0,2-1 3 0 0,3 0-130 0 0,1-2-1 0 0,3-1-8 0 0,2-3-5 0 0,4 0 0 0 0,1-4 0 0 0,4-1 0 0 0,0-3 0 0 0,2-2-74 0 0,7-3 20 0 0,1-3-112 0 0,9-5-942 0 0,3-6-204 0 0,-3-6-1126 0 0,-6-3-6577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5:49.65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7509.52881"/>
      <inkml:brushProperty name="anchorY" value="-5666.20557"/>
      <inkml:brushProperty name="scaleFactor" value="0.5"/>
    </inkml:brush>
  </inkml:definitions>
  <inkml:trace contextRef="#ctx0" brushRef="#br0">5 0 22087 0 0,'0'0'0'0'0,"-1"8"2424"0"0,-2 8-2828 0 0,3 1 808 0 0,0 9-273 0 0,2 8 93 0 0,0 5-149 0 0,2 3-75 0 0,-1 13 18 0 0,1 13-18 0 0,-2 2 0 0 0,-1 1 0 0 0,0-4 0 0 0,-2-4 0 0 0,2-6 0 0 0,-2-3 0 0 0,0 5-429 0 0,-2 5-419 0 0,-1-3-10080 0 0,1-11-2601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9:03.2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10 212 3224 0 0,'0'0'10366'0'0,"6"-1"-5979"0"0,-6 1-4323 0 0,-6 45 283 0 0,4-32-222 0 0,-2 26 1 0 0,3-13-1 0 0,1 20 102 0 0,-2 13-139 0 0,4 1-25 0 0,-1-36-39 0 0,0 0 1 0 0,5 25-1 0 0,-2-32-2 0 0,-2-8 115 0 0,0 0 0 0 0,-1 0 0 0 0,0 0 0 0 0,0 16 0 0 0,-1-24-112 0 0,1 14-42 0 0,-1-15 22 0 0,0 1 1 0 0,0-1 0 0 0,0 0-1 0 0,0 1 1 0 0,0-1 0 0 0,0 0-1 0 0,0 0 1 0 0,0 1-1 0 0,0-1 1 0 0,0 0 0 0 0,1 0-1 0 0,-1 1 1 0 0,0-1 0 0 0,0 0-1 0 0,0 0 1 0 0,0 0 0 0 0,0 1-1 0 0,1-1 1 0 0,-1 0 0 0 0,0 0-1 0 0,0 0 1 0 0,0 1 0 0 0,0-1-1 0 0,1 0 1 0 0,-1 0-1 0 0,0 0 1 0 0,0 0 0 0 0,1 0-1 0 0,-1 1 1 0 0,0-1 0 0 0,0 0-1 0 0,1 0 1 0 0,-1 0 0 0 0,0 0-1 0 0,0 0 1 0 0,1 0 0 0 0,-1 0-1 0 0,0 0 1 0 0,0 0 0 0 0,1 0-1 0 0,-1 0 1 0 0,0 0 0 0 0,0 0-1 0 0,1 0 1 0 0,-1 0-1 0 0,0 0 1 0 0,0 0 0 0 0,1-1-1 0 0,-1 1 1 0 0,0 0 0 0 0,1 0-1 0 0,9-7 11 0 0,-5 3 2 0 0,1 1-1 0 0,-1-1 0 0 0,1 1 0 0 0,0 0 0 0 0,0 0 0 0 0,9-2 0 0 0,-5 3-17 0 0,1-6 0 0 0,9-20 0 0 0,18-26 0 0 0,-28 43 0 0 0,-4 5 0 0 0,-1 0 0 0 0,13-10 0 0 0,-6 5 35 0 0,1 0-1 0 0,-1-1 1 0 0,12-17-1 0 0,13-13 166 0 0,82-87 382 0 0,-24 23-213 0 0,-44 48-114 0 0,-34 35-140 0 0,-13 18-60 0 0,0-1 0 0 0,0 1 1 0 0,8-8-1 0 0,37-39 865 0 0,-48 52-900 0 0,-1-1 0 0 0,1 1 0 0 0,-1-1 1 0 0,1 1-1 0 0,-1-1 0 0 0,1 0 0 0 0,-1 1 0 0 0,0-1 0 0 0,1 1 0 0 0,-1-1 0 0 0,0 0 0 0 0,0 1 0 0 0,0-1 0 0 0,1 0 0 0 0,-1 1 0 0 0,0-1 0 0 0,0 0 0 0 0,0 1 0 0 0,0-1 0 0 0,0-1 1 0 0,0 1 12 0 0,0 1-25 0 0,0 0-1 0 0,0 0 1 0 0,0 0 0 0 0,0 0-1 0 0,0-1 1 0 0,0 1 0 0 0,0 0-1 0 0,0 0 1 0 0,0 0 0 0 0,0 0-1 0 0,1-1 1 0 0,-1 1-1 0 0,0 0 1 0 0,0 0 0 0 0,0 0-1 0 0,0 0 1 0 0,0 0 0 0 0,0 0-1 0 0,1-1 1 0 0,-1 1 0 0 0,0 0-1 0 0,0 0 1 0 0,0 0 0 0 0,0 0-1 0 0,1 0 1 0 0,-1 0 0 0 0,0 0-1 0 0,0 0 1 0 0,0 0 0 0 0,0 0-1 0 0,1 0 1 0 0,-1 0 0 0 0,0 0-1 0 0,0 0 1 0 0,0 0 0 0 0,1 0-1 0 0,-1 0 1 0 0,0 0 0 0 0,1 0 17 0 0,-1 0 0 0 0,0 0 0 0 0,0 0 0 0 0,1 0 1 0 0,-1 0-1 0 0,0 0 0 0 0,1 0 0 0 0,-1 0 0 0 0,0 0 0 0 0,1-1 1 0 0,-1 1-1 0 0,0 0 0 0 0,0 0 0 0 0,1 0 0 0 0,-1 0 0 0 0,0 0 1 0 0,0-1-1 0 0,1 1 0 0 0,-1 0 0 0 0,0 0 0 0 0,0 0 1 0 0,1-1-1 0 0,-1 1 0 0 0,0 0 0 0 0,0-1 0 0 0,4-7-813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6:42.7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60 623 9216 0 0,'-4'4'52'0'0,"-7"6"352"0"0,0 1-1 0 0,-16 22 0 0 0,26-32 164 0 0,1 0-1 0 0,-1 0 1 0 0,0 0-1 0 0,1 0 0 0 0,-1 0 1 0 0,1 0-1 0 0,-1 0 1 0 0,1 0-1 0 0,0 0 0 0 0,-1 1 1 0 0,1-1-1 0 0,0 0 1 0 0,0 2-1 0 0,0 0-546 0 0,0 0-1 0 0,1 0 1 0 0,-1 0-1 0 0,1 0 1 0 0,0 0-1 0 0,2 5 1 0 0,3 12 178 0 0,-4-14-198 0 0,0 1 0 0 0,0-1 0 0 0,0 0 0 0 0,1-1 0 0 0,5 9 0 0 0,10 23 0 0 0,-9-15 4 0 0,-4-17-19 0 0,-4-5 24 0 0,-1 0-1 0 0,1 1 0 0 0,-1-1 0 0 0,1 0 0 0 0,-1 1 0 0 0,0-1 0 0 0,1 0 1 0 0,-1 1-1 0 0,1-1 0 0 0,-1 1 0 0 0,0-1 0 0 0,1 1 0 0 0,-1-1 1 0 0,0 1-1 0 0,0-1 0 0 0,1 1 0 0 0,-1-1 0 0 0,0 1 0 0 0,0 0 0 0 0,1 1 40 0 0,0-1 0 0 0,-1 1 0 0 0,1-1 0 0 0,0 1 0 0 0,0-1 0 0 0,0 1-1 0 0,0-1 1 0 0,0 0 0 0 0,1 1 0 0 0,-1-1 0 0 0,0 0 0 0 0,1 0 0 0 0,-1 0 0 0 0,1 0-1 0 0,-1 0 1 0 0,1 0 0 0 0,-1 0 0 0 0,1-1 0 0 0,1 2 0 0 0,-1-2-9 0 0,0 0 0 0 0,1 1 0 0 0,-1-1 0 0 0,0 0 0 0 0,0 0 0 0 0,0-1 0 0 0,0 1 0 0 0,0 0 0 0 0,1-1 0 0 0,-1 1 0 0 0,0-1 0 0 0,0 0 0 0 0,0 1 0 0 0,0-1 0 0 0,0 0 0 0 0,-1 0 0 0 0,4-2 0 0 0,19-11 167 0 0,-18 11-153 0 0,0 0 0 0 0,0-1-1 0 0,0 0 1 0 0,0 0-1 0 0,7-7 1 0 0,91-110 1537 0 0,-32 37-859 0 0,4-10-98 0 0,-14 15-529 0 0,14-15-217 0 0,-37 44-222 0 0,-7 5 3 0 0,12-12-773 0 0,23-30-1637 0 0,0 2-80 0 0,-33 47 1576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6:49.91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6872.20166"/>
      <inkml:brushProperty name="anchorY" value="-7222.00195"/>
      <inkml:brushProperty name="scaleFactor" value="0.5"/>
    </inkml:brush>
  </inkml:definitions>
  <inkml:trace contextRef="#ctx0" brushRef="#br0">162 22 18975 0 0,'0'0'2080'0'0,"0"-2"-1932"0"0,0-1 627 0 0,0 0-279 0 0,-1-1 425 0 0,-1 0-350 0 0,1 0-266 0 0,0 2-135 0 0,0 3 70 0 0,-3 13-59 0 0,-2 19 12 0 0,0 13-113 0 0,-1 10 182 0 0,0 9-22 0 0,1 5 10 0 0,-2 26 6 0 0,-1 7-298 0 0,1 8 84 0 0,1 5-42 0 0,-1 1 0 0 0,0-1 0 0 0,0-1 0 0 0,-1-5 0 0 0,1-1 0 0 0,0-4-196 0 0,0-4 84 0 0,0 9-325 0 0,1 5-100 0 0,2-10 329 0 0,0-2-3468 0 0,2-20-5465 0 0,1-21-3371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6:50.42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7668.12549"/>
      <inkml:brushProperty name="anchorY" value="-8626.76953"/>
      <inkml:brushProperty name="scaleFactor" value="0.5"/>
    </inkml:brush>
  </inkml:definitions>
  <inkml:trace contextRef="#ctx0" brushRef="#br0">19 519 6912 0 0,'0'0'304'0'0,"-1"-2"158"0"0,-2-2-558 0 0,-1-7 3455 0 0,0-3-368 0 0,0-2 415 0 0,1-6 1119 0 0,3-2-4961 0 0,3-2 1358 0 0,2 0-650 0 0,3-1-312 0 0,2 1 82 0 0,4 0-42 0 0,2-1 0 0 0,3 1 0 0 0,5-1 0 0 0,4 0 0 0 0,3 1 0 0 0,6 1 0 0 0,4 1 75 0 0,3 1-96 0 0,3 2 115 0 0,2 3-118 0 0,14 0 120 0 0,2 4-120 0 0,0 4 36 0 0,-3 3-12 0 0,-4 5 0 0 0,-6 4 0 0 0,-5 5 0 0 0,-4 3 0 0 0,-6 2 0 0 0,-3 1 0 0 0,-6 4 0 0 0,-4 1 0 0 0,-5 2 0 0 0,-4 2 0 0 0,-6 2 75 0 0,-4 4-22 0 0,-5 3 11 0 0,-5 3 0 0 0,-5 3 187 0 0,-5 3-16 0 0,-6 3 15 0 0,-15 12 314 0 0,-19 11-97 0 0,-8 1-252 0 0,-4-3 139 0 0,0-4-48 0 0,2-8 4 0 0,4-5 2 0 0,5-6-364 0 0,4-4 104 0 0,6-4-136 0 0,4-3 108 0 0,-2 4-2024 0 0,6 0 198 0 0,9-2-1613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6:50.98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6842.19873"/>
      <inkml:brushProperty name="anchorY" value="-9778.8291"/>
      <inkml:brushProperty name="scaleFactor" value="0.5"/>
    </inkml:brush>
  </inkml:definitions>
  <inkml:trace contextRef="#ctx0" brushRef="#br0">1 296 21743 0 0,'0'0'2256'0'0,"3"-6"-2149"0"0,5-10-86 0 0,11-12-385 0 0,13-9-474 0 0,6-2 570 0 0,5 1 85 0 0,1 3 27 0 0,-1 6 48 0 0,4 3 1 0 0,-4 7 125 0 0,-4 6-36 0 0,-4 6 18 0 0,-5 5 112 0 0,-6 3-144 0 0,-4 4 160 0 0,-5 8-160 0 0,-5 2 48 0 0,-3 4-16 0 0,-5 3 0 0 0,-4 3 0 0 0,-3 1-102 0 0,-5 3 131 0 0,-5 0-165 0 0,-5-1 77 0 0,-3 0-15 0 0,-4-1 0 0 0,-1 1 2 0 0,0-1 84 0 0,0-1 60 0 0,1-1-21 0 0,3-1-60 0 0,4-3 262 0 0,3-2-98 0 0,3-3 39 0 0,2-2-2 0 0,5-3-102 0 0,2-4 10 0 0,2 0-19 0 0,2-3 0 0 0,2 1-94 0 0,4 0 26 0 0,3-1-13 0 0,9 1-112 0 0,6-1 144 0 0,5-1-160 0 0,3 1 160 0 0,1 0-150 0 0,1-1 147 0 0,3 1-118 0 0,1 0 110 0 0,1-1-32 0 0,-1 2 11 0 0,0 2 0 0 0,-2 1-74 0 0,-3 3 95 0 0,-5 1-32 0 0,-4 1 11 0 0,-5 1 0 0 0,-4 2 94 0 0,-5 2 10 0 0,-4 1 12 0 0,-4 3 2 0 0,-5 3 217 0 0,-5 2-15 0 0,-8 3 27 0 0,-5 2 3 0 0,-8 1-72 0 0,-5 0 2 0 0,-8 2-6 0 0,-7-1-2 0 0,-4-1-46 0 0,-16 3 264 0 0,-13 0-750 0 0,-16-5-733 0 0,2-10 710 0 0,57-13-13131 0 0,1-3-1938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8:07.1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2042 16416 0 0,'0'0'1483'0'0,"2"-1"-1187"0"0,2-5-217 0 0,1 1-1 0 0,-1-1 1 0 0,-1 1-1 0 0,1-1 0 0 0,-1 0 1 0 0,0-1-1 0 0,0 1 1 0 0,-1 0-1 0 0,0-1 0 0 0,3-13 1 0 0,-2 0-144 0 0,0 0 0 0 0,-1-34 0 0 0,-2 34 15 0 0,1-72 415 0 0,-18-135 0 0 0,8 135 65 0 0,2 17-140 0 0,-1-36 23 0 0,5 53-218 0 0,3 6 59 0 0,1 0-1 0 0,10-57 0 0 0,-11 107-149 0 0,3-14 68 0 0,0-1 0 0 0,2 1 0 0 0,-1 0 0 0 0,2 0 0 0 0,10-22 0 0 0,-12 30-12 0 0,1 0-1 0 0,0 0 1 0 0,0 0-1 0 0,1 1 0 0 0,-1-1 1 0 0,11-8-1 0 0,-11 12-31 0 0,0 0 0 0 0,0 0 0 0 0,0 0 0 0 0,1 1 0 0 0,-1 0 0 0 0,1 0 0 0 0,0 1 0 0 0,0-1 0 0 0,12-2 0 0 0,-16 5-28 0 0,-1 0 0 0 0,1 0 0 0 0,0 0 0 0 0,-1 0 0 0 0,1 0 0 0 0,0 0 0 0 0,-1 1 0 0 0,1-1 0 0 0,0 0 0 0 0,-1 1 0 0 0,1 0 0 0 0,-1-1 0 0 0,1 1 0 0 0,-1 0 0 0 0,2 1 0 0 0,23 17-176 0 0,-17-11 120 0 0,15 13-32 0 0,-2 0 0 0 0,-1 2-1 0 0,27 35 1 0 0,-23-27 37 0 0,13 18 0 0 0,-2 2 0 0 0,-2 1 0 0 0,35 73 0 0 0,98 184-424 0 0,-118-221 318 0 0,-9-24 155 0 0,-34-56 37 0 0,0-1 0 0 0,0 0 0 0 0,1 0 0 0 0,0 0 0 0 0,13 9 0 0 0,-20-15-19 0 0,1-1-1 0 0,0 0 1 0 0,-1 0-1 0 0,1 1 1 0 0,0-1-1 0 0,-1 0 1 0 0,1 0-1 0 0,0 0 1 0 0,0 0-1 0 0,-1 0 1 0 0,1 0-1 0 0,0 0 0 0 0,0 0 1 0 0,-1 0-1 0 0,1 0 1 0 0,1-1-1 0 0,-1 1 40 0 0,3-2 221 0 0,0-5-154 0 0,0 0 0 0 0,0 0 1 0 0,-1 0-1 0 0,0-1 0 0 0,-1 1 1 0 0,1-1-1 0 0,-2 1 0 0 0,2-9 1 0 0,5-67 802 0 0,-7 77-857 0 0,1-112 724 0 0,12-95-91 0 0,5-56 439 0 0,17 1-389 0 0,28-70-513 0 0,-42 250-398 0 0,-6 27-22 0 0,-9 33-325 0 0,14-31 0 0 0,-7 19-475 0 0,0 5-939 0 0,3 3-3880 0 0,-5 7-1640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8:07.7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69 212 10592 0 0,'-1'1'4225'0'0,"-1"0"-3727"0"0,-1-1-293 0 0,0 1 1 0 0,1 0 0 0 0,-1 0-1 0 0,0 0 1 0 0,1 1 0 0 0,-1-1 0 0 0,1 1-1 0 0,0-1 1 0 0,0 1 0 0 0,-1 0-1 0 0,1-1 1 0 0,0 1 0 0 0,1 0-1 0 0,-1 1 1 0 0,0-1 0 0 0,0 0 0 0 0,1 0-1 0 0,-1 1 1 0 0,0 3 0 0 0,-3 6-211 0 0,1 0 0 0 0,0 0 0 0 0,1 1 0 0 0,1 0 0 0 0,0-1 0 0 0,1 1-1 0 0,0 0 1 0 0,2 16 0 0 0,2-1 82 0 0,2 0 0 0 0,1-1 0 0 0,1 0-1 0 0,20 50 1 0 0,-5-29 197 0 0,47 76-1 0 0,-62-112-179 0 0,2 0 1 0 0,-1-1-1 0 0,1 0 0 0 0,1-1 0 0 0,0 0 0 0 0,1 0 1 0 0,18 12-1 0 0,-21-16-37 0 0,1-1-1 0 0,0 0 1 0 0,0-1-1 0 0,0 0 1 0 0,0 0 0 0 0,0-1-1 0 0,1 0 1 0 0,0-1-1 0 0,-1 0 1 0 0,1 0 0 0 0,16 0-1 0 0,-13-3-6 0 0,-1 0 0 0 0,0-1 0 0 0,1 0 0 0 0,-1-1 0 0 0,0 0 0 0 0,0-1-1 0 0,-1 0 1 0 0,1-1 0 0 0,-1 0 0 0 0,0-1 0 0 0,15-10 0 0 0,-15 8 6 0 0,0 0 1 0 0,0-1-1 0 0,-1-1 1 0 0,0 0 0 0 0,0 0-1 0 0,-1-1 1 0 0,0 0-1 0 0,-1 0 1 0 0,11-22-1 0 0,-8 12 15 0 0,-2 1-1 0 0,-1-2 0 0 0,0 1 0 0 0,-2-1 0 0 0,7-41 1 0 0,-11 49-58 0 0,0-2 0 0 0,-1 1 0 0 0,-1 0 0 0 0,-1 0 0 0 0,0 0 0 0 0,-1 0 0 0 0,0 0 0 0 0,-1 0 0 0 0,-9-23 0 0 0,0 5-13 0 0,-1 1 0 0 0,-2 0 0 0 0,-22-33 0 0 0,23 42 4 0 0,5 7 8 0 0,-1 0 1 0 0,-1 1 0 0 0,0 1-1 0 0,-25-27 1 0 0,22 30 32 0 0,0 1-1 0 0,0 0 1 0 0,-24-12-1 0 0,30 18 1 0 0,0 0-1 0 0,-1 1 1 0 0,1 0-1 0 0,-1 0 1 0 0,0 1-1 0 0,0 0 1 0 0,0 1-1 0 0,-15 0 1 0 0,2 1-38 0 0,-24 3 0 0 0,40-2 12 0 0,-1 0 1 0 0,1 0 0 0 0,-1 1 0 0 0,1 0-1 0 0,0 0 1 0 0,0 1 0 0 0,-10 5 0 0 0,-1 2 195 0 0,-22 19 0 0 0,34-24-161 0 0,0-1 0 0 0,0 1 0 0 0,1 1 0 0 0,-1-1 0 0 0,1 0 0 0 0,0 1 0 0 0,-5 10 0 0 0,8-13-31 0 0,0-1 1 0 0,1 1-1 0 0,-1-1 0 0 0,1 0 0 0 0,0 1 1 0 0,-1-1-1 0 0,1 1 0 0 0,0-1 0 0 0,0 1 0 0 0,1-1 1 0 0,-1 1-1 0 0,0-1 0 0 0,1 1 0 0 0,1 2 0 0 0,1 12 173 0 0,-2-14-163 0 0,0 1-1 0 0,0 0 1 0 0,0 0-1 0 0,1-1 1 0 0,-1 1-1 0 0,1-1 1 0 0,0 1-1 0 0,0-1 1 0 0,1 0-1 0 0,-1 0 1 0 0,1 0-1 0 0,-1 0 1 0 0,1 0-1 0 0,0-1 1 0 0,0 1-1 0 0,5 2 1 0 0,4 4 25 0 0,1-2 0 0 0,26 13 0 0 0,-26-15-12 0 0,1-1 0 0 0,0 0 0 0 0,0 0-1 0 0,0-2 1 0 0,0 0 0 0 0,0 0 0 0 0,1-1 0 0 0,-1-1 0 0 0,18-2 0 0 0,15-4 56 0 0,68-16 1 0 0,-84 14-274 0 0,0-1-1 0 0,-1-1 1 0 0,0-1 0 0 0,41-23 0 0 0,19-15-2482 0 0,-50 25 1091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8:08.6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265 945 3224 0 0,'-19'13'231'0'0,"0"0"0"0"0,1 2 0 0 0,0 1 0 0 0,-24 27 1 0 0,10-5 4686 0 0,-29 45 1 0 0,55-72-4678 0 0,0-1 1 0 0,1 1-1 0 0,0 0 0 0 0,0 1 1 0 0,-3 14-1 0 0,-10 61-13 0 0,17-69-169 0 0,0 0 1 0 0,1 0-1 0 0,4 30 1 0 0,-1-11 66 0 0,-2-30-68 0 0,1 0 0 0 0,0 0-1 0 0,0-1 1 0 0,0 1 0 0 0,1 0 0 0 0,-1-1 0 0 0,2 1 0 0 0,-1-1-1 0 0,1 0 1 0 0,0 0 0 0 0,0 0 0 0 0,1-1 0 0 0,-1 1 0 0 0,1-1 0 0 0,1 0-1 0 0,6 4 1 0 0,-7-4 44 0 0,1-1 0 0 0,0 0 0 0 0,1 0 0 0 0,-1-1 0 0 0,1 1 0 0 0,0-2 0 0 0,7 3-1 0 0,-10-3-51 0 0,0-1-1 0 0,0-1 0 0 0,1 1 1 0 0,-1 0-1 0 0,1-1 0 0 0,-1 0 1 0 0,1 0-1 0 0,-1-1 0 0 0,0 1 1 0 0,1-1-1 0 0,7-2 0 0 0,-2 0 29 0 0,-1-2-1 0 0,1 1 1 0 0,-1-1-1 0 0,0-1 1 0 0,0 1-1 0 0,0-2 1 0 0,-1 1-1 0 0,0-1 1 0 0,0 0-1 0 0,-1-1 1 0 0,0 0-1 0 0,0 0 1 0 0,-1 0-1 0 0,0-1 1 0 0,0 0-1 0 0,6-14 1 0 0,2-9-51 0 0,-2-1 1 0 0,-1 1 0 0 0,11-60-1 0 0,-12 44-134 0 0,3-85 0 0 0,-9-51-59 0 0,-9 91 205 0 0,0 23 20 0 0,1 3 489 0 0,-27-131 0 0 0,-37-60 945 0 0,60 230-1385 0 0,-22-59 429 0 0,14 41-17 0 0,14 36-396 0 0,-1 0 0 0 0,-1 0 0 0 0,0 0 0 0 0,0 1 0 0 0,-1 0 0 0 0,-10-15 0 0 0,16 26-110 0 0,1 0 0 0 0,-1 1 0 0 0,0-1-1 0 0,-1 0 1 0 0,1 1 0 0 0,0-1 0 0 0,-1 1-1 0 0,1-1 1 0 0,-1 4 0 0 0,3 38 189 0 0,1 9-64 0 0,27 148-165 0 0,25 126-28 0 0,-33-208 28 0 0,8 34-12 0 0,-2-5-24 0 0,-5-18-14 0 0,-10-50-397 0 0,-11-58-848 0 0,1 1 1 0 0,1-1 0 0 0,13 37-1 0 0,-17-56-314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8:09.4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126 480 6912 0 0,'0'0'528'0'0,"2"2"-38"0"0,1 3 417 0 0,1-1 0 0 0,-1 0-1 0 0,1-1 1 0 0,0 1-1 0 0,1-1 1 0 0,-1 1 0 0 0,0-1-1 0 0,8 3 1 0 0,-9-4-709 0 0,1 0 0 0 0,0-1 1 0 0,-1 1-1 0 0,1-1 0 0 0,0 0 1 0 0,0 0-1 0 0,0 0 0 0 0,0-1 0 0 0,0 1 1 0 0,0-1-1 0 0,0 0 0 0 0,7-1 0 0 0,1 1-128 0 0,-9 0-53 0 0,0 0 0 0 0,1 0-1 0 0,-1 0 1 0 0,0 0 0 0 0,0-1-1 0 0,1 1 1 0 0,-1-1 0 0 0,4-1-1 0 0,-6 1-12 0 0,0 1 0 0 0,-1 0-1 0 0,1 0 1 0 0,0-1 0 0 0,0 1 0 0 0,-1-1-1 0 0,1 1 1 0 0,0 0 0 0 0,-1-1-1 0 0,1 1 1 0 0,-1-1 0 0 0,1 1-1 0 0,0-1 1 0 0,-1 0 0 0 0,1 1-1 0 0,-1-1 1 0 0,1-1 0 0 0,2-2 4 0 0,16-8 120 0 0,-12 8 35 0 0,0-1 1 0 0,-1 1-1 0 0,12-12 0 0 0,-8 4 3 0 0,0 0-1 0 0,-1-1 0 0 0,-1 0 0 0 0,0-1 0 0 0,-1 0 0 0 0,7-18 0 0 0,-12 26-149 0 0,0 0 0 0 0,-1 0 0 0 0,1-1-1 0 0,-2 1 1 0 0,1-1 0 0 0,0 1 0 0 0,-2-8 0 0 0,-5-48 451 0 0,4 43-225 0 0,-1 4-207 0 0,-1 1 0 0 0,0-1 0 0 0,-1 1 0 0 0,-8-16 0 0 0,0-1-126 0 0,9 22 87 0 0,0 1 0 0 0,0 0 0 0 0,-1 0 0 0 0,-6-7 0 0 0,-10-19 94 0 0,20 32-73 0 0,-1 1 1 0 0,1-1-1 0 0,-1 1 1 0 0,1-1-1 0 0,0 1 1 0 0,-1 0-1 0 0,0 0 1 0 0,1 0-1 0 0,-1 0 1 0 0,0 0-1 0 0,0 0 1 0 0,1 0-1 0 0,-1 1 1 0 0,0-1-1 0 0,0 0 1 0 0,0 1-1 0 0,0 0 1 0 0,0-1-1 0 0,-4 1 1 0 0,-3 0 0 0 0,-1-1 1 0 0,-15 3 0 0 0,19-1-19 0 0,1 0 0 0 0,-1 1 0 0 0,0 0 0 0 0,1 0 0 0 0,-1 0 0 0 0,1 1 0 0 0,0 0 0 0 0,0 0 0 0 0,0 0 0 0 0,0 1 0 0 0,1 0 0 0 0,-1 0 0 0 0,-4 5 0 0 0,-17 13-16 0 0,15-13 3 0 0,1 1 0 0 0,0 0 0 0 0,0 0 0 0 0,1 1 0 0 0,0 1 0 0 0,1-1 0 0 0,1 1 0 0 0,0 1 0 0 0,0-1-1 0 0,-7 22 1 0 0,7-14 62 0 0,0 1-1 0 0,2 0 0 0 0,0 0 0 0 0,2 1 0 0 0,0-1 0 0 0,0 30 1 0 0,4-38 29 0 0,0 1 0 0 0,1-1 1 0 0,0 1-1 0 0,1-1 1 0 0,1 0-1 0 0,0 0 0 0 0,1 0 1 0 0,0-1-1 0 0,1 1 1 0 0,14 21-1 0 0,-10-19-8 0 0,1 0 0 0 0,0-1 0 0 0,1 0 0 0 0,1-1 0 0 0,0 0 0 0 0,1-1 0 0 0,23 16 0 0 0,-18-15-41 0 0,1-1 1 0 0,0 0-1 0 0,1-1 0 0 0,0-1 0 0 0,1-1 0 0 0,34 9 0 0 0,32-4-16 0 0,-75-13-13 0 0,0 0 0 0 0,1-1 0 0 0,-1-1-1 0 0,24-4 1 0 0,-10 0-1 0 0,43-17 0 0 0,-57 17-63 0 0,0-1 0 0 0,0 0 0 0 0,-1-1 1 0 0,0-1-1 0 0,13-9 0 0 0,19-20-443 0 0,55-57-1 0 0,-68 63 313 0 0,-14 13 41 0 0,28-36-1 0 0,-30 34 104 0 0,-4 5 26 0 0,0-1 0 0 0,12-23 0 0 0,-20 34 40 0 0,-1 0-1 0 0,0-1 0 0 0,0 1 1 0 0,-1-1-1 0 0,1 0 0 0 0,-1 1 1 0 0,0-1-1 0 0,0 0 0 0 0,-1 1 0 0 0,0-1 1 0 0,0 0-1 0 0,-1-7 0 0 0,-1 1 81 0 0,-1 1 0 0 0,0 0 0 0 0,-8-19 0 0 0,10 28-85 0 0,0 1-1 0 0,0 0 1 0 0,0-1 0 0 0,0 1-1 0 0,0 0 1 0 0,-1 0-1 0 0,1-1 1 0 0,0 1-1 0 0,-1 0 1 0 0,1 0-1 0 0,-1 0 1 0 0,1 1-1 0 0,-1-1 1 0 0,1 0 0 0 0,-1 1-1 0 0,1-1 1 0 0,-1 1-1 0 0,0-1 1 0 0,-1 1-1 0 0,-4-1-16 0 0,0 0 0 0 0,0 0 0 0 0,-8 1 0 0 0,9 1 20 0 0,-4-1-30 0 0,1 1 0 0 0,-1 0 0 0 0,0 1 0 0 0,1 0 0 0 0,0 1 0 0 0,-1 0 0 0 0,1 0 0 0 0,0 1-1 0 0,0 0 1 0 0,-10 7 0 0 0,9-4 34 0 0,0 1-1 0 0,0 0 1 0 0,1 0-1 0 0,-16 19 1 0 0,16-18-6 0 0,2-1 14 0 0,1 1 0 0 0,-1-1 0 0 0,1 1 0 0 0,1 0 0 0 0,0 1 0 0 0,0 0 0 0 0,1-1 0 0 0,0 2 0 0 0,1-1 0 0 0,0 0 0 0 0,0 1 0 0 0,1-1 0 0 0,-1 20 0 0 0,3-9-17 0 0,4 32-1 0 0,-2-44 1 0 0,-1-1-1 0 0,1 0 1 0 0,1 0 0 0 0,0 0-1 0 0,0 0 1 0 0,7 12-1 0 0,-6-13 58 0 0,0 0 0 0 0,0-1 0 0 0,7 8 0 0 0,-9-13-33 0 0,-1 1 1 0 0,1 0-1 0 0,-1-1 1 0 0,1 1-1 0 0,0-1 1 0 0,0 0-1 0 0,0 0 1 0 0,0 1-1 0 0,0-1 1 0 0,0 0-1 0 0,0-1 1 0 0,0 1-1 0 0,0 0 1 0 0,0-1-1 0 0,1 1 1 0 0,3 0-1 0 0,5 0 102 0 0,8 2-102 0 0,-15-5-35 0 0,-2-1 0 0 0,3-2 3 0 0,0 0 0 0 0,0-1 0 0 0,-1 1 0 0 0,0-1 0 0 0,0 0 0 0 0,0 0 0 0 0,4-10 0 0 0,-4 9 0 0 0,-1-1 25 0 0,-1 0 0 0 0,0 0-1 0 0,0 1 1 0 0,0-2 0 0 0,0-8 0 0 0,1-3 21 0 0,-3 18-42 0 0,0 0 0 0 0,0 0 0 0 0,0 0 0 0 0,0 0 0 0 0,0 0 0 0 0,-1 0 0 0 0,1 0 0 0 0,-2-4 0 0 0,0-9 59 0 0,2 14 42 0 0,1-7 846 0 0,10 28-905 0 0,-6-11-309 0 0,0-1 0 0 0,0 1 0 0 0,0-1 1 0 0,1 0-1 0 0,1-1 0 0 0,-1 1 0 0 0,1-1 1 0 0,12 9-1 0 0,-9-9-1007 0 0,0 0-1 0 0,1 0 1 0 0,22 9 0 0 0,-13-9-5471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8:10.0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663 842 7832 0 0,'0'0'602'0'0,"-2"0"-395"0"0,-23-6 1969 0 0,-4 4 2442 0 0,17 1-3341 0 0,1 0-1 0 0,-13 1 1 0 0,-12 2-434 0 0,12 0-487 0 0,0 0 1 0 0,-25 6 0 0 0,-1 4-323 0 0,-55 24 0 0 0,93-31-70 0 0,2 0 0 0 0,-1 1-1 0 0,1 0 1 0 0,-17 14 0 0 0,-33 35-25 0 0,41-37 78 0 0,4-3 55 0 0,0 1 0 0 0,1 0 1 0 0,1 1-1 0 0,-15 25 1 0 0,23-33-10 0 0,-1 2 1 0 0,2-1 0 0 0,-1 0-1 0 0,1 1 1 0 0,1 0 0 0 0,0 0 0 0 0,0 0-1 0 0,1 0 1 0 0,1 0 0 0 0,-1 13-1 0 0,2-14-36 0 0,3 48 114 0 0,-2-51-115 0 0,0-1 0 0 0,0 1 0 0 0,1-1 0 0 0,0 1 0 0 0,1-1 0 0 0,4 11 0 0 0,-1-6 51 0 0,0-1 0 0 0,1 1 0 0 0,16 17 1 0 0,-19-24-66 0 0,0 0 0 0 0,0 0 0 0 0,0-1 1 0 0,1 0-1 0 0,0 1 0 0 0,0-2 0 0 0,0 1 1 0 0,0-1-1 0 0,0 1 0 0 0,0-1 0 0 0,7 1 1 0 0,2 0-12 0 0,-1-1 0 0 0,1 0 1 0 0,0 0-1 0 0,0-2 1 0 0,0 0-1 0 0,0 0 1 0 0,0-1-1 0 0,-1-1 1 0 0,26-6-1 0 0,-28 4-2 0 0,1 0 1 0 0,-1 0-1 0 0,0-1 0 0 0,0 0 1 0 0,0-1-1 0 0,-1 0 0 0 0,0-1 1 0 0,0 0-1 0 0,-1 0 1 0 0,0-1-1 0 0,14-15 0 0 0,-11 8-13 0 0,-1 0-1 0 0,0-1 0 0 0,-2 0 1 0 0,1 0-1 0 0,-2-1 0 0 0,0-1 1 0 0,9-32-1 0 0,-1-4-93 0 0,-3-1-1 0 0,-3 0 1 0 0,7-92 0 0 0,-20-93 24 0 0,-2 180 374 0 0,-27-116 0 0 0,-36-49 932 0 0,54 181-909 0 0,8 24-126 0 0,-1 0-1 0 0,-11-21 0 0 0,16 37-148 0 0,0 0 18 0 0,0 1 0 0 0,0-1 0 0 0,1 1-1 0 0,-1-1 1 0 0,1 0 0 0 0,0 0-1 0 0,-1-5 1 0 0,2 7-10 0 0,0 0-1 0 0,-1 0 1 0 0,1 0-1 0 0,-1 0 1 0 0,0 0-1 0 0,1 0 1 0 0,-1 0-1 0 0,0 0 1 0 0,0 1-1 0 0,-2-3 1 0 0,-4-9 365 0 0,7 11-201 0 0,0 2-206 0 0,0 0 0 0 0,0 0 0 0 0,0 0 0 0 0,0 0 1 0 0,0 0-1 0 0,0 1 0 0 0,0-1 0 0 0,0 0 0 0 0,0 0 1 0 0,0 0-1 0 0,0 0 0 0 0,0 0 0 0 0,1 0 0 0 0,-1 0 1 0 0,0 0-1 0 0,0 0 0 0 0,0 0 0 0 0,0 0 0 0 0,0 0 1 0 0,0 0-1 0 0,0 0 0 0 0,0 0 0 0 0,0 0 0 0 0,0 0 1 0 0,0 0-1 0 0,0 0 0 0 0,0 0 0 0 0,1 0 1 0 0,-1 0-1 0 0,0 0 0 0 0,0 0 0 0 0,0 0 0 0 0,0 0 1 0 0,0-1-1 0 0,0 1 0 0 0,0 0 0 0 0,0 0 0 0 0,0 0 1 0 0,0 0-1 0 0,0 0 0 0 0,0 0 0 0 0,0 0 0 0 0,7 15 275 0 0,5 23 88 0 0,-7-19-366 0 0,55 246 62 0 0,-44-173-63 0 0,12 84 54 0 0,14 242-44 0 0,-39-376-10 0 0,5 91 0 0 0,-8-118-2 0 0,0 14-83 0 0,1 1 1 0 0,8 57-1 0 0,-6-76-224 0 0,-2 0 0 0 0,1 23 1 0 0,-2-32-848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8:10.4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 1 13824 0 0,'0'0'1061'0'0,"-13"-1"-253"0"0,8 3 4117 0 0,2 1-4699 0 0,0 0 0 0 0,1 1 0 0 0,0-1 0 0 0,-1 0 0 0 0,1 1 0 0 0,0-1 0 0 0,1 1 0 0 0,-1 0 0 0 0,1 0 0 0 0,-1-1 0 0 0,1 1 0 0 0,-1 5 0 0 0,-1 11-209 0 0,-2 23-1 0 0,4-36 90 0 0,0 10-106 0 0,1 0 0 0 0,3 29 0 0 0,1-2 0 0 0,6 47 0 0 0,-1-14 0 0 0,6 38 8 0 0,-3-30 38 0 0,42 252 908 0 0,6 46 716 0 0,-49-323-1629 0 0,-7-43-340 0 0,-1 0 0 0 0,2 33 0 0 0,-5-40-18 0 0,1-1 0 0 0,3 14 0 0 0,1 16-5632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0:38.5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621 1 15488 0 0,'-11'9'562'0'0,"7"-4"-422"0"0,-1-1 0 0 0,1 0-1 0 0,-1 0 1 0 0,0-1-1 0 0,0 1 1 0 0,-1-1 0 0 0,-9 4-1 0 0,-49 19 1783 0 0,-17 5-858 0 0,34-14-1113 0 0,1 1 1 0 0,-60 35-1 0 0,78-36 75 0 0,-37 30 0 0 0,50-36 1 0 0,2 0 97 0 0,0 0 0 0 0,1 1 1 0 0,-15 17-1 0 0,21-21-50 0 0,0-1 0 0 0,0 2 1 0 0,1-1-1 0 0,0 1 1 0 0,1-1-1 0 0,-7 19 0 0 0,11-27-72 0 0,0 0-1 0 0,0 0 0 0 0,0 1 0 0 0,0-1 0 0 0,0 0 0 0 0,0 1 0 0 0,0-1 1 0 0,0 0-1 0 0,0 1 0 0 0,0-1 0 0 0,0 0 0 0 0,0 1 0 0 0,0-1 1 0 0,0 0-1 0 0,0 1 0 0 0,0-1 0 0 0,0 0 0 0 0,0 1 0 0 0,0-1 1 0 0,1 0-1 0 0,-1 1 0 0 0,0-1 0 0 0,2 2 2 0 0,0 0-1 0 0,0 0 1 0 0,0 0 0 0 0,0 0-1 0 0,0-1 1 0 0,0 1 0 0 0,1-1 0 0 0,-1 1-1 0 0,0-1 1 0 0,1 0 0 0 0,-1 0-1 0 0,1 0 1 0 0,0 0 0 0 0,-1-1-1 0 0,1 1 1 0 0,0 0 0 0 0,-1-1 0 0 0,1 0-1 0 0,0 0 1 0 0,3 0 0 0 0,7-1 9 0 0,0 0 0 0 0,-1-1 0 0 0,13-3 0 0 0,-20 4 3 0 0,12-4 22 0 0,-1-1 0 0 0,1-1-1 0 0,-1-1 1 0 0,-1 0 0 0 0,20-13 0 0 0,10-5 203 0 0,10-6-77 0 0,-2-2-1 0 0,76-63 0 0 0,-110 82 4 0 0,26-14-1 0 0,0 0-31 0 0,-25 16-43 0 0,-18 12-38 0 0,-2 4-40 0 0,-1-1-1 0 0,1 1 0 0 0,-1-1 0 0 0,0 0 1 0 0,0 0-1 0 0,0 1 0 0 0,0-1 1 0 0,0 0-1 0 0,0 0 0 0 0,-3 3 0 0 0,0 3 4 0 0,-9 10 36 0 0,0 0 0 0 0,-29 29 0 0 0,18-21-27 0 0,-78 88 47 0 0,-1-3-12 0 0,15-21 345 0 0,20-23-79 0 0,41-41-79 0 0,27-26-243 0 0,0 0 0 0 0,0 0 0 0 0,0 0 0 0 0,0 1 1 0 0,-1-1-1 0 0,1 0 0 0 0,0 0 0 0 0,0 0 0 0 0,0 0 0 0 0,0 0 1 0 0,0 1-1 0 0,0-1 0 0 0,-1 0 0 0 0,1 0 0 0 0,0 0 0 0 0,0 0 1 0 0,0 0-1 0 0,0 0 0 0 0,-1 0 0 0 0,1 0 0 0 0,0 0 0 0 0,0 0 0 0 0,0 0 1 0 0,0 0-1 0 0,-1 0 0 0 0,1 0 0 0 0,0 0 0 0 0,0 0 0 0 0,0 0 1 0 0,0 0-1 0 0,-1 0 0 0 0,1 0 0 0 0,0 0 0 0 0,0 0 0 0 0,0 0 1 0 0,0 0-1 0 0,-1 0 0 0 0,1 0 0 0 0,0 0 0 0 0,0 0 0 0 0,0 0 0 0 0,0 0 1 0 0,-1-1-1 0 0,8-16 70 0 0,3 2-71 0 0,0 0 1 0 0,1 0-1 0 0,14-13 0 0 0,10-15-3 0 0,-16 17 7 0 0,88-106-78 0 0,69-54 135 0 0,-131 144-73 0 0,-29 27-30 0 0,21-24-1 0 0,-31 32 34 0 0,0 0-1 0 0,14-12 0 0 0,-19 18-10 0 0,0 0-1 0 0,0 0 1 0 0,0 1-1 0 0,0-1 1 0 0,-1 0-1 0 0,1 0 1 0 0,0 0-1 0 0,0 0 1 0 0,-1 0-1 0 0,1 0 1 0 0,-1 0-1 0 0,1-2 1 0 0,-1 3 16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8:10.8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127 497 3224 0 0,'14'-34'-31'0'0,"25"-69"16356"0"0,-39 103-16266 0 0,0-1 0 0 0,0 1 1 0 0,0 0-1 0 0,0 0 0 0 0,0 0 0 0 0,0 0 1 0 0,0 0-1 0 0,0-1 0 0 0,0 1 0 0 0,0 0 0 0 0,0 0 1 0 0,0 0-1 0 0,0 0 0 0 0,0 0 0 0 0,0-1 0 0 0,0 1 1 0 0,0 0-1 0 0,0 0 0 0 0,0 0 0 0 0,0 0 1 0 0,0 0-1 0 0,0-1 0 0 0,0 1 0 0 0,0 0 0 0 0,0 0 1 0 0,0 0-1 0 0,0 0 0 0 0,0 0 0 0 0,-1 0 0 0 0,1-1 1 0 0,0 1-1 0 0,0 0 0 0 0,0 0 0 0 0,0 0 1 0 0,0 0-1 0 0,0 0 0 0 0,-1 0 0 0 0,1 0 0 0 0,0 0 1 0 0,0 0-1 0 0,0 0 0 0 0,0 0 0 0 0,0-1 0 0 0,-1 1 1 0 0,1 0-1 0 0,0 0 0 0 0,0 0 0 0 0,0 0 1 0 0,0 0-1 0 0,0 0 0 0 0,-1 0 0 0 0,1 0 0 0 0,0 1 1 0 0,0-1-1 0 0,0 0 0 0 0,0 0 0 0 0,0 0 0 0 0,-1 0 1 0 0,1 0-1 0 0,0 0 0 0 0,0 0 0 0 0,-9 4-365 0 0,9-4 381 0 0,-7 4-66 0 0,1 0 0 0 0,0 1-1 0 0,0 0 1 0 0,1 0 0 0 0,0 0 0 0 0,0 1-1 0 0,0 0 1 0 0,0 0 0 0 0,1 0 0 0 0,0 0 0 0 0,-6 14-1 0 0,-21 50-90 0 0,19-41 68 0 0,6-12 23 0 0,1 1-1 0 0,0-1 0 0 0,2 1 0 0 0,0-1 0 0 0,-2 26 1 0 0,4 1 51 0 0,4 47 1 0 0,-1-72 100 0 0,0 1 0 0 0,2-1-1 0 0,0 1 1 0 0,11 31 0 0 0,-10-39-90 0 0,1 0-1 0 0,-1 0 1 0 0,2 0 0 0 0,0 0-1 0 0,1-1 1 0 0,-1 0 0 0 0,18 16-1 0 0,-23-24-56 0 0,1 0-1 0 0,0-1 0 0 0,0 0 0 0 0,0 1 1 0 0,0-1-1 0 0,0 0 0 0 0,0-1 0 0 0,0 1 1 0 0,1 0-1 0 0,-1-1 0 0 0,1 0 0 0 0,-1 0 1 0 0,1 0-1 0 0,-1 0 0 0 0,1-1 1 0 0,7 1-1 0 0,-7-1-22 0 0,0-1 0 0 0,0 1 0 0 0,1-1 1 0 0,-1 0-1 0 0,0-1 0 0 0,0 1 0 0 0,0-1 0 0 0,0 1 0 0 0,0-1 1 0 0,-1 0-1 0 0,1-1 0 0 0,0 1 0 0 0,-1-1 0 0 0,5-4 1 0 0,-3 2-2 0 0,1-1 0 0 0,-1 0-1 0 0,0-1 1 0 0,0 1 0 0 0,-1-1 0 0 0,0 0 0 0 0,0 0 0 0 0,3-9 0 0 0,2-9-11 0 0,7-29 0 0 0,-8 28 8 0 0,4-16-5 0 0,-3-1-1 0 0,-1 1 0 0 0,-2-2 1 0 0,-1 1-1 0 0,-3 0 0 0 0,-5-74 1 0 0,-2 69 58 0 0,-1 0 1 0 0,-3 0 0 0 0,-29-91-1 0 0,28 108-40 0 0,7 19 0 0 0,-1 1 0 0 0,0 0 0 0 0,-1 0 0 0 0,-8-14 0 0 0,3 10 0 0 0,-1 1-1 0 0,-17-19 1 0 0,23 28 27 0 0,-1-1 0 0 0,0 1 0 0 0,0 0 1 0 0,-1 1-1 0 0,1-1 0 0 0,-1 1 0 0 0,-13-6 0 0 0,16 9 6 0 0,1 1 0 0 0,-1-1 0 0 0,0 1 1 0 0,1-1-1 0 0,-1 1 0 0 0,0 0 0 0 0,0 0 0 0 0,1 1 0 0 0,-1-1 0 0 0,0 1 0 0 0,1-1 0 0 0,-6 3 0 0 0,2 0 132 0 0,-1 0 1 0 0,0 0-1 0 0,1 0 0 0 0,-8 6 0 0 0,11-6-91 0 0,0 0-1 0 0,0 0 1 0 0,1 1 0 0 0,-1 0-1 0 0,1-1 1 0 0,0 1 0 0 0,0 1-1 0 0,0-1 1 0 0,-4 9 0 0 0,-4 6 117 0 0,9-17-164 0 0,1 1-1 0 0,-1 0 1 0 0,1-1-1 0 0,0 1 1 0 0,0 0-1 0 0,0 0 1 0 0,0 0-1 0 0,0 0 1 0 0,1 0-1 0 0,-1 0 0 0 0,1 0 1 0 0,0 0-1 0 0,0 0 1 0 0,0 0-1 0 0,1 6 1 0 0,0-4 4 0 0,0-1 0 0 0,1 1-1 0 0,0 0 1 0 0,0-1 0 0 0,0 1 0 0 0,0-1 0 0 0,1 1 0 0 0,-1-1-1 0 0,5 4 1 0 0,1 1 12 0 0,0 0 0 0 0,0-1-1 0 0,1 0 1 0 0,1-1 0 0 0,-1 0-1 0 0,1 0 1 0 0,18 9-1 0 0,-12-8-20 0 0,0-2 0 0 0,0 1-1 0 0,1-2 1 0 0,32 7-1 0 0,-17-7-672 0 0,1-2-1 0 0,56 0 1 0 0,-59-5-1557 0 0,44-8 0 0 0,-48 6 477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8:11.2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300 41 17191 0 0,'0'0'1906'0'0,"-1"-8"-540"0"0,-1 4-1157 0 0,1 2-197 0 0,0 0 0 0 0,0 1 0 0 0,1-1 1 0 0,-1 0-1 0 0,0 1 0 0 0,0-1 0 0 0,-1 1 1 0 0,1 0-1 0 0,0-1 0 0 0,0 1 0 0 0,-1 0 1 0 0,1 0-1 0 0,-1-1 0 0 0,1 1 0 0 0,-1 0 1 0 0,1 1-1 0 0,-1-1 0 0 0,0 0 1 0 0,1 0-1 0 0,-1 1 0 0 0,0-1 0 0 0,0 1 1 0 0,1-1-1 0 0,-1 1 0 0 0,0 0 0 0 0,0 0 1 0 0,0 0-1 0 0,0 0 0 0 0,-2 0 0 0 0,1 0-21 0 0,0 1-1 0 0,0-1 0 0 0,0 1 0 0 0,0-1 0 0 0,0 1 1 0 0,0 0-1 0 0,0 0 0 0 0,1 1 0 0 0,-1-1 0 0 0,0 1 1 0 0,-4 2-1 0 0,-28 25 208 0 0,18-13 76 0 0,2-3 83 0 0,1 0-1 0 0,1 2 1 0 0,1-1 0 0 0,0 2-1 0 0,0-1 1 0 0,2 2 0 0 0,0-1-1 0 0,1 1 1 0 0,-13 35 0 0 0,16-37-72 0 0,0 1 0 0 0,2 0 0 0 0,0 0 0 0 0,1 1 0 0 0,-3 28 0 0 0,6-42-241 0 0,-1 12 127 0 0,0 1 0 0 0,1 0 0 0 0,1 0 0 0 0,1 0 0 0 0,5 26-1 0 0,-1-25-127 0 0,0 1-1 0 0,1-1 0 0 0,1 0 1 0 0,0-1-1 0 0,2 0 0 0 0,-1 0 1 0 0,2-1-1 0 0,0-1 0 0 0,1 1 1 0 0,1-2-1 0 0,0 0 0 0 0,0 0 1 0 0,2-1-1 0 0,20 13 0 0 0,-12-10-70 0 0,0-1-1 0 0,1-2 1 0 0,0 0 0 0 0,34 11-1 0 0,-45-19-114 0 0,-1-1 0 0 0,1 0 0 0 0,0-1 0 0 0,0 0 0 0 0,0-1 0 0 0,1-1 0 0 0,-1 0-1 0 0,0-1 1 0 0,0 0 0 0 0,22-5 0 0 0,-30 4-115 0 0,0 1 0 0 0,1-1 1 0 0,-1 0-1 0 0,-1 0 0 0 0,1-1 0 0 0,0 1 0 0 0,0-1 0 0 0,-1 0 0 0 0,8-7 1 0 0,14-17-1225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8:11.5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144 0 21823 0 0,'-2'2'1002'0'0,"1"0"-905"0"0,-1 0 1 0 0,0 0 0 0 0,0 0-1 0 0,1 0 1 0 0,-1 0 0 0 0,1 1 0 0 0,0-1-1 0 0,0 1 1 0 0,0-1 0 0 0,0 1-1 0 0,0-1 1 0 0,0 1 0 0 0,1-1-1 0 0,-1 5 1 0 0,0 6-188 0 0,0 24 1 0 0,1-21 241 0 0,7 113 1160 0 0,9 82-736 0 0,-8-124-840 0 0,-1 14-325 0 0,-16 79-1027 0 0,4-150 1253 0 0,0 0 1 0 0,-2-1-1 0 0,-21 57 0 0 0,20-63 397 0 0,0-2 56 0 0,-11 20 0 0 0,17-36 72 0 0,-1 0 0 0 0,0-1 0 0 0,0 1 0 0 0,-1-1 0 0 0,1 1 0 0 0,-1-1 0 0 0,0 0 0 0 0,0-1 0 0 0,-7 6 0 0 0,11-8-84 0 0,-1-1 1 0 0,1 0 0 0 0,-1 1 0 0 0,0-1 0 0 0,1 1-1 0 0,-1-1 1 0 0,1 0 0 0 0,-1 1 0 0 0,0-1-1 0 0,1 0 1 0 0,-1 0 0 0 0,0 0 0 0 0,0 1 0 0 0,1-1-1 0 0,-1 0 1 0 0,0 0 0 0 0,1 0 0 0 0,-1 0-1 0 0,0 0 1 0 0,0 0 0 0 0,1-1 0 0 0,-1 1 0 0 0,0 0-1 0 0,1 0 1 0 0,-1 0 0 0 0,0-1 0 0 0,1 1-1 0 0,-1 0 1 0 0,0-1 0 0 0,1 1 0 0 0,-1 0 0 0 0,1-1-1 0 0,-1 1 1 0 0,1-1 0 0 0,-1 1 0 0 0,1-1-1 0 0,-1 1 1 0 0,1-1 0 0 0,-1 0 0 0 0,0-1-59 0 0,0 1-1 0 0,1-1 1 0 0,-1 1 0 0 0,1-1-1 0 0,0 1 1 0 0,-1-1 0 0 0,1 0-1 0 0,0 1 1 0 0,0-1 0 0 0,0 1-1 0 0,0-1 1 0 0,0 1 0 0 0,0-1-1 0 0,1 0 1 0 0,-1 1 0 0 0,0-1-1 0 0,1 1 1 0 0,0-3 0 0 0,13-30 173 0 0,2-1 0 0 0,40-62 1 0 0,-39 74-233 0 0,52-78-269 0 0,-5 13-508 0 0,-10 13-441 0 0,-43 60 1006 0 0,27-48-1674 0 0,-21 25 334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8:11.8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22663 0 0,'4'20'1000'0'0,"8"-6"216"0"0,4-4-976 0 0,6 10-240 0 0,10-2 0 0 0,6 6 0 0 0,6 0 480 0 0,4 0 40 0 0,6-8 16 0 0,6 1 0 0 0,0 7-432 0 0,-2-4-104 0 0,7-6 0 0 0,-5 0 0 0 0,4-4-1152 0 0,-20 0-248 0 0,-6-6-48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8:14.4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4940 235 19151 0 0,'-22'2'210'0'0,"-13"2"553"0"0,-41 0-1 0 0,-384-8-166 0 0,-805-55-949 0 0,-386-77-429 0 0,727 90 2524 0 0,676 51-580 0 0,160-2-751 0 0,53-2-213 0 0,21-2-138 0 0,1 1-1 0 0,-1 1 0 0 0,0 0 1 0 0,0 1-1 0 0,1 1 0 0 0,-1 0 1 0 0,-22 8-1 0 0,36-11-65 0 0,0 0 0 0 0,-1 0 1 0 0,1 0-1 0 0,0 0 0 0 0,0 0 0 0 0,0 0 0 0 0,-1 0 0 0 0,1 0 0 0 0,0 1 0 0 0,0-1 0 0 0,0 0 1 0 0,0 0-1 0 0,-1 0 0 0 0,1 0 0 0 0,0 0 0 0 0,0 1 0 0 0,0-1 0 0 0,0 0 0 0 0,0 0 0 0 0,0 0 1 0 0,-1 1-1 0 0,1-1 0 0 0,0 0 0 0 0,0 0 0 0 0,0 0 0 0 0,0 1 0 0 0,0-1 0 0 0,0 0 0 0 0,0 0 1 0 0,0 0-1 0 0,0 1 0 0 0,0-1 0 0 0,0 0 0 0 0,0 0 0 0 0,0 0 0 0 0,0 1 0 0 0,0-1 0 0 0,0 0 1 0 0,0 0-1 0 0,1 0 0 0 0,-1 1 0 0 0,0-1 0 0 0,0 0 0 0 0,0 0 0 0 0,0 0 0 0 0,0 1 0 0 0,0-1 1 0 0,0 0-1 0 0,1 0 0 0 0,-1 0 0 0 0,0 0 0 0 0,0 0 0 0 0,0 1 0 0 0,0-1 0 0 0,1 0 1 0 0,12 9-126 0 0,-11-8 93 0 0,9 5-44 0 0,0-1 0 0 0,1 0 0 0 0,-1-1 0 0 0,1 0 1 0 0,15 3-1 0 0,66 7-148 0 0,-81-13 212 0 0,81 11-116 0 0,335 34-188 0 0,122-2 202 0 0,92-1 24 0 0,-221-18 53 0 0,-55 4 43 0 0,125 8 0 0 0,-215-20-12 0 0,582 24 354 0 0,-762-39-205 0 0,196-3 471 0 0,-251-2-513 0 0,10 1 184 0 0,91-17 0 0 0,-124 13-282 0 0,-18 6 3 0 0,0 0 0 0 0,1 0 1 0 0,-1 0-1 0 0,0 0 0 0 0,0-1 1 0 0,1 1-1 0 0,-1 0 0 0 0,0 0 1 0 0,1 0-1 0 0,-1 0 0 0 0,0 0 1 0 0,0-1-1 0 0,0 1 0 0 0,1 0 0 0 0,-1 0 1 0 0,0 0-1 0 0,0-1 0 0 0,1 1 1 0 0,-1 0-1 0 0,0 0 0 0 0,0-1 1 0 0,0 1-1 0 0,0 0 0 0 0,0 0 1 0 0,0-1-1 0 0,1 1 0 0 0,-1 0 1 0 0,0-1-1 0 0,0 1 0 0 0,0 0 1 0 0,0 0-1 0 0,0-1 0 0 0,0 1 1 0 0,0 0-1 0 0,0-1 0 0 0,0 1 1 0 0,0 0-1 0 0,0-1 0 0 0,0 1 1 0 0,0 0-1 0 0,-1 0 0 0 0,1-1 1 0 0,0 1-1 0 0,0 0 0 0 0,0 0 1 0 0,0-1-1 0 0,0 1 0 0 0,-1 0 1 0 0,1 0-1 0 0,0-1 0 0 0,0 1 1 0 0,0 0-1 0 0,-1 0 0 0 0,1 0 1 0 0,-1-1-1 0 0,-5-3 24 0 0,0 1-1 0 0,-1-1 1 0 0,1 1 0 0 0,-10-3-1 0 0,3 1-4 0 0,-19-6 22 0 0,-1 1 0 0 0,-48-8-1 0 0,-75-5-46 0 0,150 23 5 0 0,-77-11-17 0 0,-245-26-31 0 0,254 30 49 0 0,-652-44 0 0 0,-104 28-64 0 0,524 25 296 0 0,-356 49 0 0 0,560-39-195 0 0,-128 18 101 0 0,174-19-111 0 0,2 1 0 0 0,-61 23 0 0 0,97-29-36 0 0,1 2-1 0 0,-20 10 1 0 0,33-16 3 0 0,0 1 1 0 0,0-1-1 0 0,0 1 1 0 0,0 0 0 0 0,1 0-1 0 0,-1 0 1 0 0,1 0 0 0 0,0 1-1 0 0,0-1 1 0 0,0 1-1 0 0,1 0 1 0 0,-1 0 0 0 0,1 0-1 0 0,-3 6 1 0 0,4-8-4 0 0,1 1 1 0 0,-1-1-1 0 0,1 1 1 0 0,0-1-1 0 0,0 1 1 0 0,0-1-1 0 0,0 1 1 0 0,1-1-1 0 0,-1 1 0 0 0,0-1 1 0 0,1 1-1 0 0,0-1 1 0 0,0 1-1 0 0,0-1 1 0 0,0 0-1 0 0,0 0 1 0 0,0 1-1 0 0,0-1 0 0 0,3 3 1 0 0,1 1-21 0 0,1 1-1 0 0,0-1 1 0 0,0 0 0 0 0,9 8 0 0 0,1-4-56 0 0,1 1 1 0 0,0-2 0 0 0,0 0 0 0 0,0-1 0 0 0,27 8 0 0 0,-42-15 78 0 0,537 157-448 0 0,14-46 47 0 0,-436-90 389 0 0,675 110 18 0 0,-710-119 0 0 0,447 73 109 0 0,93 14 169 0 0,4-19-55 0 0,532 15 489 0 0,-983-83-697 0 0,82 4-16 0 0,-159-13 11 0 0,355 1 292 0 0,-426-7-132 0 0,0-1 0 0 0,37-10 0 0 0,-64 13-166 0 0,0 0 1 0 0,0 0 0 0 0,0 0 0 0 0,0 0 0 0 0,0 0 0 0 0,0 0 0 0 0,0 0 0 0 0,-1 0-1 0 0,1 0 1 0 0,0 0 0 0 0,0 0 0 0 0,0 0 0 0 0,0 0 0 0 0,0-1 0 0 0,0 1 0 0 0,0 0-1 0 0,0 0 1 0 0,0 0 0 0 0,0 0 0 0 0,0 0 0 0 0,0 0 0 0 0,0 0 0 0 0,0 0 0 0 0,0 0-1 0 0,0 0 1 0 0,0 0 0 0 0,0 0 0 0 0,0 0 0 0 0,0-1 0 0 0,0 1 0 0 0,0 0-1 0 0,0 0 1 0 0,0 0 0 0 0,0 0 0 0 0,0 0 0 0 0,0 0 0 0 0,0 0 0 0 0,0 0 0 0 0,0 0-1 0 0,0 0 1 0 0,0 0 0 0 0,0 0 0 0 0,0 0 0 0 0,0 0 0 0 0,0-1 0 0 0,0 1 0 0 0,1 0-1 0 0,-1 0 1 0 0,0 0 0 0 0,0 0 0 0 0,0 0 0 0 0,0 0 0 0 0,0 0 0 0 0,0 0 0 0 0,-9-7 117 0 0,-1 0 0 0 0,0 0 0 0 0,0 1 0 0 0,-20-9 0 0 0,-52-15-33 0 0,71 26-70 0 0,-121-39 45 0 0,-180-33 0 0 0,-431-38-134 0 0,716 111 62 0 0,-502-53-152 0 0,-4 18-18 0 0,-23 21 113 0 0,314 11 58 0 0,-113 4 41 0 0,220 2-14 0 0,-217 10 36 0 0,148-3-38 0 0,127-3-3 0 0,35-2 10 0 0,-79-4-1 0 0,116 0-28 0 0,10-1-12 0 0,13-3-74 0 0,6 1-12 0 0,0 2 0 0 0,30-2 0 0 0,-27 3 37 0 0,216-18-347 0 0,233-17 185 0 0,758-6 163 0 0,-878 33 61 0 0,162-3 22 0 0,259-11 253 0 0,-596 17-201 0 0,109-5 40 0 0,-75 3-71 0 0,234-21 648 0 0,-434 29-680 0 0,24-8 0 0 0,-39 9-9 0 0,0 0 0 0 0,1 0 0 0 0,-1 1 0 0 0,0-1 0 0 0,0 0 0 0 0,1 0 0 0 0,-1-1 0 0 0,0 1 0 0 0,0 0 0 0 0,0 0 0 0 0,1 0 0 0 0,-1 0 0 0 0,0 0 0 0 0,0 0 0 0 0,1 0 0 0 0,-1 0 0 0 0,0 0 0 0 0,0 0 0 0 0,0-1 0 0 0,1 1 0 0 0,-1 0 0 0 0,0 0 0 0 0,0 0 0 0 0,0 0 0 0 0,0-1 0 0 0,1 1 0 0 0,-1 0 0 0 0,0 0 0 0 0,0 0 0 0 0,0-1 0 0 0,0 1 0 0 0,0 0 0 0 0,0 0 0 0 0,0 0 0 0 0,0-1 0 0 0,0 1 0 0 0,0 0 0 0 0,1 0 0 0 0,-1-1 0 0 0,0 1 0 0 0,0 0 0 0 0,0-1 0 0 0,-7-2 13 0 0,1-1 0 0 0,0 1-1 0 0,0 0 1 0 0,-14-5 0 0 0,13 6 2 0 0,-18-6 2 0 0,-1 1 0 0 0,0 1-1 0 0,-30-2 1 0 0,-6-2-11 0 0,-575-74-69 0 0,-186 34 62 0 0,620 42-12 0 0,-330 3-187 0 0,364 5 278 0 0,100 0-26 0 0,-296 3-144 0 0,161-2 225 0 0,196-1-123 0 0,8-2-10 0 0,9 0-20 0 0,-9 2 18 0 0,24-4-171 0 0,0 1 1 0 0,37 1-1 0 0,-30 2 65 0 0,124 1-152 0 0,-10 0 284 0 0,1096 14 95 0 0,-1024-9-162 0 0,118 4-62 0 0,333 4 232 0 0,536-10 442 0 0,-1076-9-399 0 0,-6 0-151 0 0,-93 4 25 0 0,-20 0-34 0 0,-8-1-8 0 0,-6 0-1 0 0,0 1 0 0 0,1-1 0 0 0,-1 1 0 0 0,0 0 0 0 0,0 0 0 0 0,0 1 0 0 0,-1-1 0 0 0,-5 1 0 0 0,-7-1 0 0 0,-566-15 0 0 0,404 15 0 0 0,-825 19-1521 0 0,794-8-4471 0 0,-14 3-2022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8:23.464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8521 2228 5064 252239 78663,'0'0'448'0'0,"0"0"-352"0"0,0 0-96 0 0,-1 3 1888 0 0,0 0 368 0 0,0 3 72 0 0,0 2 8 0 0,0 1-1344 0 0,0-3-280 0 0,1-1-49 0 0,1 0-15 0 0,0 3-264 0 0,1 0-64 0 0,0 0 0 0 0,1 0-8 0 0,0-2 104 0 0,-1-1 16 0 0,-1-2 8 0 0,2 0 0 0 0,2 0 0 0 0,0-1 0 0 0,-1 0 0 0 0,-1-1 0 0 0,0-2-152 0 0,2-1-24 0 0,0-2-8 0 0,0-3 0 0 0,-1-4 80 0 0,-2-4 16 0 0,0-6 0 0 0,-3-4 0 0 0,-1-5-144 0 0,-1-2-24 0 0,-2-4-8 0 0,0-3 0 0 0,-1-3 48 0 0,1-3 16 0 0,-2-2 0 0 0,1-4 0 0 0,0-1-168-795 2,2-2-72 207 1,1-2 64 588-3,1 0-64 0 0,0 0 0 0 0,0 1 0 0 0,-1-1 64 0 0,1 0-64 0 0,0-1 0 0 0,2 2 0 0 0,-1 0 72 0 0,1-1-72 0 0,-1 0 0 0 0,1-6 0-589 2,0-9 0 589-2,0 0 0 0 0,-1 4 0 0 0,1 6 0 0 0,-2 6 0 0 0,0 0 72 0 0,1 4-72 0 0,1 4 64 0 0,-1 1-64 0 0,1 1 0 0 0,-1 4 128 0 0,2 4-32 0 0,0 4-8 0 0,0 2 0 0 0,1 2-88 0 0,0 1 0 0 0,1 2 0 0 0,1-4 0 0 0,0 0 0 0 0,0 2 0 0 0,1 2 0 0 0,-1 1 0 0 0,0 2 0 0 0,0 0 0 0 0,0 2 0 0 0,-2 3 0 0 0,0 2 0 0 0,-1 2 0 0 0,0 3 0 0 0,0-1 0 0 0,2 1 0 0 0,-1 1 0 0 0,0 2 0 0 0,-1 2 0 0 0,0 3 0 542-5,-2 0 0-18 8,0 1 0-524-3,0 1 0 0 0,-2 0-88 0 0,-3 0 88 0 0,-2 1-64 0 0,-3 0 64 0 0,-5 1 0 1049 3,-3 1-64-1049-3,-2-1 64 0 0,0 1 0 0 0,-2 0 0 587-6,0 0 0-587 6,-1-1 0 0 0,-6-1 0 1096 0,-6 1 0-317 0,-1-1 0 96 3,-3 0 0 0-2,-4 0 0-49-5,-2-1 0-267 7,-1 1 0-559-3,-1 0 64 0 0,-3-2-64 0 0,-12-1 0 0 0,-15-1 0 0 0,-4-1 64 0 0,2 1-64 0 0,4 0 0 0 0,4 1 0 0 0,2 1 0 0 0,1 0 0 717-2,0 0 72-158 2,1 1-72-559 0,0 0 0 559 0,0 0 80 50 0,1 1-80-609 0,0 1 64 0 0,2 0-64 0 0,3 1 64 0 0,1 1-64 0 0,2 1 64 0 0,0 0-64 0 0,0 1 72 0 0,-2-1-72 0 0,-1 1 80 0 0,-2 0-80 0 0,0 0 64-707-4,1-1-64 707 4,0-1 0 0 0,1 0 72 0 0,2 0 40 0 0,2 0 8 0 0,2 1 0 0 0,0-2 0 0 0,-1 1-120 0 0,0-1-96 0 0,-2 1 24 608 1,-2 0 0-608-1,1-1 72 0 0,1 1 64 0 0,0 0-64-510 3,-8 1 160 0-1,-3 1-88-98-4,1 0 0-158 2,5 0 0 1-2,5 1-72-13 8,4-1-88 219-12,3 1 24 559 6,2-1 0 0 0,1 0 64 0 0,2 0 0 0 0,-2 0 0 0 0,0-1 0 0 0,0 1 0 0 0,-8 0 0 0 0,-12-1 88 0 0,-3 0-24 0 0,1 0 0 0 0,6-1 0 0 0,4 1-64-571 2,-3-1 0 571-2,0 0 0-572 1,2-1 0-96-6,2 0 0 668 5,3 0 0 0 0,2 2 0 0 0,1-2 0 0 0,0-1 0 0 0,0 0-64 0 0,-2 0 64 0 0,1 0 0 0 0,-1 1 0 0 0,2-1 0-634 6,1 1 0-50-4,0 0 0 1-2,2-1 64-159-2,-1 0-64-65 4,2 0 64-159-3,0-1-64-66 1,0 0 0 431-2,-1 0 0 701 2,0 0 0 0 0,0 0 0 0 0,0 0 0 0 0,0 0 0-656 1,-2-1 0 656-1,0 0 0 0 0,0 1 0 0 0,2 0 0 0 0,1 1 0 0 0,2-1 0 0 0,2-1 0 0 0,2 1 0 0 0,-4-1 64 0 0,-3 0-64 0 0,0 1 0 0 0,1 0 0 0 0,0 0 0-28-500,-8 2 0 28 500,-3 1 0 0 0,-1 0 0 0 0,1 0 0 0 0,3 0 0 584-4,4 0 0-584 4,2 0 0 0 0,4-1 0 0 0,1 0 0 0 0,4-1 0 0 0,1-1 0-584 4,2 0 0 584-4,2-2 0 0 0,0 1 64 0 0,1-1-64 0 0,-2 0 0 0 0,1 1 0 0 0,-1 1 0 0 0,-3 0 0 33-527,0 1 0-33 527,0-1 64 0 0,-1 1-64 0 0,0-1 0-642-5,0 0 0 642 5,0 0 0 0 0,1 0 0 0 0,1 0 64 0 0,1 0-64 0 0,2 0 0 0 0,0 0 64-601-2,3 0-64-61 4,-3 0 0 41 2,-1 0 0 124-11,0 0 0 497 7,0 0 0 0 0,2 0 0 0 0,0 0 0 0 0,0 0 0 0 0,-2 0 0 0 0,0 0 0 0 0,-1 0 0 0 0,-1-1 0 0 0,2 0 0 0 0,1 0 0-518 1,1 1 0 518-1,1 1 0-2-766,0-1 0 6 213,2 1 0-4 553,1-1 0 0 0,3 2 0 0 0,2 0 96 0 0,2 0-96-561 0,1 1 96 561 0,1 1-96 0 0,1 0 0 0 0,2 0-96-525 4,1 1 96-37-6,2 0 0-94-2,0-1 0 73 8,1 1 0-36-7,1 0 0 71 9,1 0 0 548-6,1 0 0-526-4,3 0 0-22 7,0 0 0 548-3,2 0 0 0 0,1 1 0 0 0,1 0 0 0 0,0 1 0 0 0,1-2 0 0 0,2 1 0 0 0,2 2 0 0 0,0 1-88 0 0,2 2 88 0 0,0 2-64 0 0,2 1 64 0 0,0 3 0 0 0,0 2 0 0 0,0 1 0 0 0,0 4 0-526-6,0 3-64 526 6,1 2 0 0 0,1 2 0 0 0,-1 0 64 0 0,1 0 0 0 0,0 0 0-571 9,0 1 0 571-9,0 2 0 0 0,0 0 0 0 0,2 2 0 0 0,-2 0 0-526-9,1 2 0-81 10,1 2 0 93 1,0 0 0-1 0,1 1 0 515-2,-1 1 0 0 0,0 2 0 0 0,0 1 0 0 0,1-1 0 0 0,0 0 0 0 0,0 1 0 0 0,0 2-72 0 0,1-1 72 0 0,0 3 0 0 0,-1 0 0 0 0,1 1 0 0 0,-1 2 0 0 0,0 1 0-548-6,0 9 0 548 6,-1 4 0 0 0,0-2 0 0 0,-1-4 0 0 0,-1-6 0 0 0,0-3 0 0 0,-1-5 0 0 0,0-3 0 0 0,1-3 0 0 0,-1-2 0 0 0,0-2 0 0 0,1 0 0 0 0,1-2 0 0 0,-1-1 0 0 0,0-1 0 0 0,1-1 0 0 0,0 0 0-574 1,-1 0 0 93 2,1-2 0 481-3,0-2 0-633 1,1-2 0-59-1,1 2 0 118-4,2 0 0 574 4,0-2 0 0 0,0-3 0 0 0,0-3 0 0 0,2-1 0 0 0,-1-2 64 0 0,1-2-64 0 0,2-1 0 0 0,2-2 0 0 0,1-1 0 0 0,2-1 0 0 0,1-2 0 0 0,3-3 0 0 0,2 0 0 0 0,3-1 0 0 0,4-2 0-567 7,5-2 0 25-8,3 0 0 61-3,2 0 0 481 4,3-1 0 0 0,2-2 0 0 0,3 0 0-719 0,2-1 0 719 0,3-1 0 0 0,3-1 0 0 0,5-2 0 0 0,2 0 0 0 0,4-3 0 0 0,4 1 0 0 0,1 0 0 540 4,1 0 0-540-4,0 0 0 0 0,-1 2 0 0 0,-1 0 0 0 0,-1 0 0-540-4,2 2-64-148 8,2 0 64 87-11,1 1 0 64 13,3 0 0 537-6,2 0 0 0 0,1 0 0 0 0,-2 0 0 0 0,-2 0 0 0 0,-3 1 0 0 0,0 1 0 0 0,-2 1 0 0 0,3 0 0 0 0,2 1 0 0 0,1 1 0 0 0,2-1 0 0 0,1 1 0 0 0,1-1 0 0 0,-1 1 0 0 0,0 1 0-569-2,-2-1 0 31 5,1 2-64-31-8,0 1 64 569 5,1 1 0 0 0,1 0 0 0 0,-3 1 0 0 0,-3 1 0 748 4,-2 0 0 479-7,-4-2 0-1227 3,-2 0 0 0 0,-4-1 0 0 0,-1 0 0 0 0,-3 1 0 0 0,0 0 0 0 0,1 1 0 0 0,2-2 0 0 0,0 0 0 0 0,-1-1 0 0 0,-1 0 0 0 0,-1-2 0 839 4,1 1 0-211-7,-2-1 0-628 3,1 0 64 752 7,-1 0-64 206-14,10 1 64-958 7,2 2-64 0 0,0 0 0 0 0,8 1 0 0 0,1-1 0 0 0,-3 0 0 600-2,-2-1-88-600 2,-2 0 88 0 0,-3 0 0-11 513,-1-3 0 962 38,-2 0 0 27-552,-2 0 0 137 4,-2-1 0-329-5,-3 1 0-293 3,10-1 0 1065 1077,3-1 0-1558-1078,-2 1 0 0 0,-1 1 0 0 0,-5 0 0 539-2,-2 0 64-539 2,-3-2-64-650 0,-3 0 0 650 0,-3 0 0 0 0,-3 0 0 691 5,-2-1 0 69-6,-2 1 0-760 1,-2 1 0 0 0,-1 0 0 0 0,-2 2 0 0 0,2 1 0 0 0,1 0 0 0 0,2 0 0 0 0,0 0 0 0 0,1-1 0 0 0,-1 0 0 0 0,0-1 0 649-3,-1 0 0 264 5,-1 0 0-68 0,-2 0 0-87-10,-1 0 0 19 10,-2-1 0 43 3,5 0 0 954-13,-1-2 0-1175 8,-3 0 0-599 0,4 1 64 0 0,-1-1-64 0 0,-2 1 0 0 0,-3 0 0 0 0,-3 0 0 0 0,0 0 0 0 0,1 0 0 0 0,3 0 0 0 0,2 1 0-599 0,2 0 0 599 0,1 1 0 0 0,-1 0 0 0 0,1 1 0 0 0,-1 0 0 0 0,0-1 0 0 0,0 0 0 0 0,-2 0 88 976 0,-1-1-24-177 4,-1 1 0-221 1,-2-1 0 65-7,0 0 40 46 2,5 0 120-689 0,7-1-112-579-2,0 0-112 579 2,0 0 0 0 0,-3-1 0 0 0,11-3-1048 0 0,7-3-792 0 0,-4-2 176 0 0,-11 1-23159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5T05:19:08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1095 6912 0 0,'0'0'528'0'0,"2"0"-342"0"0,6 3 1013 0 0,-1-2-1 0 0,0 1 0 0 0,12 0 0 0 0,48-2 3547 0 0,-36 0-4698 0 0,-26 0-30 0 0,-1 0-1 0 0,1 0 0 0 0,0-1 1 0 0,-1 1-1 0 0,1-1 0 0 0,0 0 1 0 0,-1 0-1 0 0,1 0 0 0 0,-1-1 1 0 0,0 0-1 0 0,7-3 0 0 0,28-11 25 0 0,-31 13-23 0 0,1 0-1 0 0,-1 0 1 0 0,0-1-1 0 0,10-6 0 0 0,-5 0 27 0 0,0-1 0 0 0,17-20 0 0 0,2-1 220 0 0,-10 11-73 0 0,-2-1 0 0 0,0-1-1 0 0,-1 0 1 0 0,-2-2 0 0 0,0 0-1 0 0,14-30 1 0 0,-13 22-143 0 0,-6 12-12 0 0,11-29 0 0 0,24-80 425 0 0,-43 114-296 0 0,0-1-1 0 0,-1 1 0 0 0,-1-1 0 0 0,-1-19 1 0 0,1 1 197 0 0,0 16-219 0 0,-2-1 0 0 0,0 0-1 0 0,-2 0 1 0 0,0 1 0 0 0,-5-21-1 0 0,2 15-104 0 0,4 17-25 0 0,0 1-1 0 0,-1 0 1 0 0,-4-13-1 0 0,-8-20 75 0 0,11 28-29 0 0,0 1 1 0 0,-1 0-1 0 0,-6-11 0 0 0,6 16-12 0 0,2 1 44 0 0,-1 0 0 0 0,1 0 0 0 0,-2 0 0 0 0,1 0 0 0 0,0 1 0 0 0,-8-9 0 0 0,-9-7 413 0 0,19 18-439 0 0,-1-1 0 0 0,0 1-1 0 0,0 0 1 0 0,1 0 0 0 0,-1 0-1 0 0,-1 0 1 0 0,1 1 0 0 0,0-1-1 0 0,0 0 1 0 0,-1 1 0 0 0,1-1 0 0 0,-1 1-1 0 0,-3-1 1 0 0,3 1-47 0 0,-1 0 43 0 0,0 0 1 0 0,0 0 0 0 0,-1 0 0 0 0,-6 1-1 0 0,10 0-50 0 0,-1 0 0 0 0,1 0 0 0 0,0 0 0 0 0,0 0 0 0 0,-1 1 1 0 0,1-1-1 0 0,0 1 0 0 0,0-1 0 0 0,-1 1 0 0 0,1-1 0 0 0,0 1 0 0 0,0 0 0 0 0,0-1 0 0 0,0 1 0 0 0,0 0 0 0 0,0 0 0 0 0,0 0 0 0 0,0 0 0 0 0,-1 2 0 0 0,-8 10-8 0 0,-19 31-16 0 0,16-19-35 0 0,2 1-1 0 0,-16 51 1 0 0,15-42 57 0 0,7-15-25 0 0,-5 31 0 0 0,-4 12-13 0 0,0-3 30 0 0,3-8 0 0 0,-8 43-39 0 0,6-26 14 0 0,7-33-5 0 0,-2 60 0 0 0,5-43 16 0 0,-2 92-40 0 0,3-70 22 0 0,9 80 0 0 0,-6-142 32 0 0,2 0 0 0 0,4 17 0 0 0,3 10 0 0 0,-3-9 13 0 0,2-1 0 0 0,1-1 0 0 0,16 33 0 0 0,4 13 18 0 0,-24-63 10 0 0,0 0-1 0 0,1 0 1 0 0,0-1 0 0 0,9 12-1 0 0,6 8 66 0 0,-13-19-51 0 0,0-1 0 0 0,20 19 1 0 0,-17-18 2 0 0,-6-7-32 0 0,-1 0 0 0 0,1-1 0 0 0,0 0 0 0 0,0 0 0 0 0,0 0-1 0 0,1-1 1 0 0,-1 1 0 0 0,11 2 0 0 0,3 0 104 0 0,34 5 1 0 0,-41-8-81 0 0,-6-2-32 0 0,1 0 0 0 0,0-1 0 0 0,0 0 0 0 0,0-1-1 0 0,0 1 1 0 0,-1-1 0 0 0,1-1 0 0 0,0 1 0 0 0,-1-1-1 0 0,11-5 1 0 0,8-4-104 0 0,38-23 0 0 0,-44 23-74 0 0,-1-1-1248 0 0,-1 0 0 0 0,-1-2 0 0 0,-1 0 0 0 0,23-24 0 0 0,-39 38 1375 0 0,15-14-1933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05T05:19:08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367 244 13992 0 0,'0'0'2449'0'0,"-1"0"-2186"0"0,0-1 0 0 0,1 1 0 0 0,-1 0 0 0 0,0 0 0 0 0,0 0 0 0 0,0 0 0 0 0,0 0 0 0 0,1 1 0 0 0,-1-1 0 0 0,0 0 0 0 0,0 0 0 0 0,0 0 0 0 0,-1 1 0 0 0,-8 6-109 0 0,0 1-1 0 0,0-1 1 0 0,1 2-1 0 0,0-1 1 0 0,0 1-1 0 0,1 0 1 0 0,-10 15-1 0 0,16-21-152 0 0,0 1-1 0 0,0-1 0 0 0,0 1 0 0 0,1-1 0 0 0,-2 8 0 0 0,-7 14-13 0 0,5-16 1 0 0,1 1-1 0 0,0-1 0 0 0,0 1 1 0 0,1 0-1 0 0,0 0 0 0 0,1 0 1 0 0,-3 20-1 0 0,4-8 6 0 0,1 0-1 0 0,4 39 0 0 0,-2-54 8 0 0,-1 1-1 0 0,1-1 1 0 0,0 0-1 0 0,1 0 0 0 0,0 0 1 0 0,0 0-1 0 0,0 0 1 0 0,6 7-1 0 0,5 6-28 0 0,19 22-1 0 0,-26-34 32 0 0,0 0 0 0 0,0-1 0 0 0,1 0 0 0 0,0 0 0 0 0,0 0 0 0 0,0-1 0 0 0,1-1 0 0 0,0 1 0 0 0,0-2 0 0 0,19 8 0 0 0,-25-11 26 0 0,0-1 0 0 0,-1 1-1 0 0,1-1 1 0 0,0 0 0 0 0,0 0 0 0 0,0 0 0 0 0,0 0 0 0 0,0 0 0 0 0,0-1 0 0 0,-1 1 0 0 0,1-1 0 0 0,0 0 0 0 0,0 0 0 0 0,-1 0 0 0 0,1 0 0 0 0,3-2 0 0 0,-2 0 28 0 0,-1 1 0 0 0,1 0 1 0 0,-1-1-1 0 0,1 0 1 0 0,-1 0-1 0 0,0 0 1 0 0,0 0-1 0 0,0 0 1 0 0,-1-1-1 0 0,3-3 1 0 0,2-6-41 0 0,0 0 0 0 0,-1 0 0 0 0,-1-1 0 0 0,0 0 1 0 0,-1 0-1 0 0,-1 0 0 0 0,0 0 0 0 0,-1-1 0 0 0,0 1 1 0 0,-2-1-1 0 0,1 1 0 0 0,-2-1 0 0 0,-3-25 0 0 0,1 30 5 0 0,-1 0 0 0 0,0 0-1 0 0,-1 0 1 0 0,0 1 0 0 0,-1 0 0 0 0,1 0-1 0 0,-15-16 1 0 0,4 4 45 0 0,6 8-6 0 0,-1 1 0 0 0,0 0 0 0 0,-1 1-1 0 0,0 0 1 0 0,-1 1 0 0 0,-21-14 0 0 0,9 9-12 0 0,-1 2 1 0 0,-47-19-1 0 0,62 28-93 0 0,1 1 1 0 0,0 0-1 0 0,-1 0 0 0 0,0 1 0 0 0,-21-1 0 0 0,28 3 9 0 0,-1 0 1 0 0,1 0-1 0 0,-1 1 0 0 0,1 0 0 0 0,0-1 0 0 0,-1 2 0 0 0,1-1 0 0 0,0 0 0 0 0,0 1 1 0 0,0 0-1 0 0,0 0 0 0 0,0 0 0 0 0,0 0 0 0 0,0 1 0 0 0,1 0 0 0 0,-1-1 1 0 0,-4 6-1 0 0,-8 8-68 0 0,11-11 37 0 0,0 0 0 0 0,0 0 1 0 0,0 0-1 0 0,1 1 0 0 0,-1 0 1 0 0,1 0-1 0 0,1 0 0 0 0,-1 0 1 0 0,-4 12-1 0 0,5-7-111 0 0,2-9 182 0 0,0 0-1 0 0,0 1 1 0 0,0-1 0 0 0,0 1-1 0 0,0-1 1 0 0,1 1-1 0 0,-1-1 1 0 0,1 1 0 0 0,0 0-1 0 0,0-1 1 0 0,0 1-1 0 0,0-1 1 0 0,0 1 0 0 0,1-1-1 0 0,-1 1 1 0 0,1-1-1 0 0,0 1 1 0 0,1 3 0 0 0,-1-4 49 0 0,0 1 0 0 0,1 0 0 0 0,0-1 0 0 0,-1 0 0 0 0,1 1 0 0 0,0-1 0 0 0,0 0 0 0 0,0 0 0 0 0,0 0 0 0 0,6 4-1 0 0,-2-3-8 0 0,0 0-1 0 0,0 0 1 0 0,11 2-1 0 0,-17-4-41 0 0,16 3 110 0 0,0 0-1 0 0,0-1 1 0 0,0-1-1 0 0,0-1 0 0 0,0 0 1 0 0,0-1-1 0 0,0 0 1 0 0,21-4-1 0 0,5-3 659 0 0,80-25 0 0 0,-90 20-404 0 0,38-19 0 0 0,-26 10-97 0 0,14-5-167 0 0,0-4 0 0 0,-2-2 0 0 0,-1-2 0 0 0,-2-3 0 0 0,-1-2 0 0 0,64-63 0 0 0,-78 64-1014 0 0,-5 3-330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19.72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432.13281"/>
      <inkml:brushProperty name="anchorY" value="-364.86871"/>
      <inkml:brushProperty name="scaleFactor" value="0.5"/>
    </inkml:brush>
  </inkml:definitions>
  <inkml:trace contextRef="#ctx0" brushRef="#br0">207 1 10136 0 0,'0'0'1129'0'0,"-13"23"9060"0"0,10-11-7948 0 0,1 2-1126 0 0,-1 7 134 0 0,0 3-961 0 0,-1 4-76 0 0,-2 4-76 0 0,0 4-25 0 0,0 3-6 0 0,-2 6 9 0 0,-1 6-4 0 0,-2 7 2 0 0,0 7 0 0 0,0 5 0 0 0,0 8 0 0 0,-2 4 0 0 0,1 4 0 0 0,1 0-131 0 0,0-1 38 0 0,2-5 56 0 0,-1-4-97 0 0,2-6-42 0 0,1-8-36 0 0,0-7-6 0 0,1-3-1703 0 0,1-5-1775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26.50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35"/>
      <inkml:brushProperty name="anchorY" value="-635"/>
      <inkml:brushProperty name="scaleFactor" value="0.5"/>
    </inkml:brush>
  </inkml:definitions>
  <inkml:trace contextRef="#ctx0" brushRef="#br0">1475 318 1376 0 0,'0'0'17999'0'0,"-2"0"-18005"0"0,-4-2 250 0 0,-4-1-147 0 0,-2 0 15 0 0,-2 1 1 0 0,1-1 205 0 0,-1 0-22 0 0,0 2 18 0 0,-1 0 16 0 0,-1 2 6 0 0,-1 0-2 0 0,-1 0 2 0 0,-2-1 0 0 0,-1 2-233 0 0,-2-1 20 0 0,0 1-21 0 0,-3 1-15 0 0,-1-1-100 0 0,-7 3 27 0 0,1-1-14 0 0,0 0 0 0 0,-4 1 0 0 0,2 0 0 0 0,4-1 0 0 0,4 0 0 0 0,3 0 0 0 0,2-1 0 0 0,1 1 0 0 0,1-1 0 0 0,1 0 0 0 0,-1-1 0 0 0,-1 0 0 0 0,0-1 0 0 0,0 0 0 0 0,2-1 0 0 0,-2 0 0 0 0,1 0 0 0 0,-1 0 0 0 0,1 0 0 0 0,0 1 0 0 0,1 1 0 0 0,0 0 0 0 0,2 0 0 0 0,0-1 0 0 0,2 0 0 0 0,-1-1 75 0 0,3 1-96 0 0,-1-1 31 0 0,-1 0-10 0 0,2 0 0 0 0,0-2 75 0 0,0 1-96 0 0,2-1 31 0 0,-2 0-10 0 0,1 0 0 0 0,0 0 0 0 0,1 0 0 0 0,-1 0 0 0 0,1 0 0 0 0,-1 0 0 0 0,0 0 0 0 0,-1-1 0 0 0,0 1 0 0 0,0 0 0 0 0,0 0 0 0 0,0 1 84 0 0,1-1-108 0 0,-1 1 36 0 0,-1 0-12 0 0,1 0-112 0 0,-3-1 70 0 0,-3 0-37 0 0,3 0 92 0 0,3 1-25 0 0,4 0 12 0 0,4 0 0 0 0,-1 0 0 0 0,1-1 0 0 0,-1 0 0 0 0,-1 0 0 0 0,0-1 0 0 0,0 2 0 0 0,0-1 0 0 0,2 1 0 0 0,0 1 0 0 0,0 0 0 0 0,2 0 0 0 0,0 0 0 0 0,2 0 0 0 0,0 0 0 0 0,1 0 0 0 0,0 0 0 0 0,0 0 0 0 0,0 0 0 0 0,-2-1 0 0 0,0 0 0 0 0,0 0-74 0 0,1 1 95 0 0,0-1-125 0 0,0 1 131 0 0,0 0-171 0 0,-1 0 78 0 0,1 0-16 0 0,0 0 0 0 0,-2 0 12 0 0,1 0-4 0 0,0 0 2 0 0,0 0 0 0 0,1 0 84 0 0,0 0-24 0 0,1 0-72 0 0,0 0 108 0 0,4-1-298 0 0,4 0 192 0 0,0 0 96 0 0,-1 0-28 0 0,0-2 14 0 0,3 0 0 0 0,2-2 0 0 0,2-2-74 0 0,1 0 95 0 0,1-1-32 0 0,1 0 11 0 0,2-1 159 0 0,1 0-64 0 0,1-1 18 0 0,1-1-130 0 0,-1-1 35 0 0,1 1 57 0 0,0-2-96 0 0,0 0 31 0 0,0 1-10 0 0,0 0 0 0 0,-1 0 0 0 0,0-1 0 0 0,-1 0 0 0 0,0 1 0 0 0,1-1 0 0 0,-1 2 84 0 0,3-2 42 0 0,1 2-82 0 0,-2 2-44 0 0,-2-1 85 0 0,-2 3-106 0 0,-2-1 106 0 0,-1 2 34 0 0,-2 1 1 0 0,-3 1 6 0 0,-3 2 2 0 0,-1-1-9 0 0,-1 2 2 0 0,-2-1-1 0 0,-2 1 0 0 0,0 1 104 0 0,-1 0-152 0 0,-1 0 28 0 0,1 0-8 0 0,-3 2 4 0 0,-3 2 0 0 0,-3 2-112 0 0,-2 1-98 0 0,-2 2 48 0 0,-1 2-16 0 0,-1-1 94 0 0,0 1 105 0 0,-1 0-52 0 0,-2 0 18 0 0,0 0-95 0 0,-1 1 25 0 0,-1 0-13 0 0,-2-1 0 0 0,0 0 0 0 0,-5 3 0 0 0,-2-1 0 0 0,1-1 0 0 0,-1 1 0 0 0,2-1 0 0 0,1 0 0 0 0,2-1 0 0 0,1 0 0 0 0,2-1 0 0 0,2 0 0 0 0,1-1 0 0 0,2 0 0 0 0,2-2 0 0 0,1-1 0 0 0,0 1 0 0 0,0-1 0 0 0,1 0 0 0 0,-1 1 0 0 0,1-1 0 0 0,0-1-112 0 0,1-1 51 0 0,-1 1-12 0 0,1-2 83 0 0,3 0-22 0 0,1-2 12 0 0,1 1 75 0 0,0 0-96 0 0,2 0 134 0 0,1 0-142 0 0,1-1 155 0 0,-1 0-158 0 0,0-1 160 0 0,1 1-48 0 0,-2-1 7 0 0,1 0 2 0 0,0 0-1 0 0,0 0 0 0 0,1-1 259 0 0,2 1-342 0 0,1 3-5 0 0,1 0 0 0 0,-1 0 84 0 0,4 3-14 0 0,4 2-85 0 0,-1-2 159 0 0,5 4 15 0 0,0-1-103 0 0,-2-1 85 0 0,-1 1-18 0 0,1 0 3 0 0,-1 0 2 0 0,2 0 0 0 0,0 0 0 0 0,2 0 0 0 0,2-1 0 0 0,0 1-37 0 0,0 1 10 0 0,0 0-5 0 0,5 4 150 0 0,1 0-156 0 0,-1 0 54 0 0,0 0-16 0 0,-1-1-28 0 0,-2 0 8 0 0,0-2-4 0 0,-2 0 0 0 0,1-2-47 0 0,2 2 14 0 0,1-1 30 0 0,-1 0-122 0 0,0 0 37 0 0,-2-2-16 0 0,1 1-607 0 0,1-1-824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19.72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9277.33105"/>
      <inkml:brushProperty name="anchorY" value="-1142.55701"/>
      <inkml:brushProperty name="scaleFactor" value="0.5"/>
    </inkml:brush>
  </inkml:definitions>
  <inkml:trace contextRef="#ctx0" brushRef="#br0">1 264 16527 0 0,'0'0'1816'0'0,"0"-5"-2118"0"0,1-5 1127 0 0,3-6 276 0 0,4-5-450 0 0,5-5-291 0 0,3 1-140 0 0,2 2 81 0 0,6-3 270 0 0,1 3-390 0 0,3 3 135 0 0,3 3-44 0 0,1 3 0 0 0,1 3 0 0 0,3 1-37 0 0,1 4 1 0 0,1 0-3 0 0,1 3-1 0 0,-1 2-177 0 0,2 1-43 0 0,0 2 95 0 0,0 2-134 0 0,0 2 152 0 0,-1 1-73 0 0,-2 4 15 0 0,-2 1-2 0 0,-3 1 37 0 0,-4 3-12 0 0,-4 2 6 0 0,-5 2 0 0 0,-4 1 150 0 0,-4 3-16 0 0,-4 1 24 0 0,-4 2 0 0 0,-6 1-184 0 0,-9 8 99 0 0,-7 3-124 0 0,-7 1-43 0 0,-5 0 102 0 0,-4 1-131 0 0,-4-2 134 0 0,-5-3-227 0 0,-17 4-111 0 0,-15 2-1021 0 0,-11-2-1220 0 0,4-4-7674 0 0,16-10-2962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19.7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393.58301"/>
      <inkml:brushProperty name="anchorY" value="-2203.86987"/>
      <inkml:brushProperty name="scaleFactor" value="0.5"/>
    </inkml:brush>
  </inkml:definitions>
  <inkml:trace contextRef="#ctx0" brushRef="#br0">3 112 18975 0 0,'-1'0'2080'0'0,"0"1"-2426"0"0,1 0 692 0 0,2-2-346 0 0,3-2 262 0 0,8-6 260 0 0,6-6-356 0 0,7-2-166 0 0,2 0 42 0 0,-1 0-42 0 0,-1 4 0 0 0,-2 3 0 0 0,-3 3 0 0 0,-3 3 150 0 0,-2 3 40 0 0,-1 2 26 0 0,-1 2 4 0 0,-1 3-98 0 0,-1-1 19 0 0,0 3-21 0 0,-1 3 1 0 0,-2 2-38 0 0,1 3-92 0 0,-2 2 117 0 0,-1 0 33 0 0,-3 3 11 0 0,-2 1 5 0 0,-3 1 3 0 0,-2 2-186 0 0,-1 2 52 0 0,-3 2-26 0 0,-1 3 0 0 0,-1 2 168 0 0,-5 11 120 0 0,1 1-192 0 0,-2 1 278 0 0,2 2 364 0 0,1-2-499 0 0,3-6-92 0 0,2-6-46 0 0,4-6-29 0 0,2-6-7 0 0,4-5-75 0 0,2-4 20 0 0,6-4-10 0 0,3-3 0 0 0,3-3 0 0 0,4-4-84 0 0,4-2 24 0 0,21-12-646 0 0,5-6 563 0 0,11-11-1702 0 0,9-9-1150 0 0,-1-3 1951 0 0,-41 24-9583 0 0,0 0-1236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24.8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1 1 18431 0 0,'0'0'816'0'0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26.50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35"/>
      <inkml:brushProperty name="anchorY" value="-635"/>
      <inkml:brushProperty name="scaleFactor" value="0.5"/>
    </inkml:brush>
  </inkml:definitions>
  <inkml:trace contextRef="#ctx0" brushRef="#br0">1475 318 1376 0 0,'0'0'17999'0'0,"-2"0"-18005"0"0,-4-2 250 0 0,-4-1-147 0 0,-2 0 15 0 0,-2 1 1 0 0,1-1 205 0 0,-1 0-22 0 0,0 2 18 0 0,-1 0 16 0 0,-1 2 6 0 0,-1 0-2 0 0,-1 0 2 0 0,-2-1 0 0 0,-1 2-233 0 0,-2-1 20 0 0,0 1-21 0 0,-3 1-15 0 0,-1-1-100 0 0,-7 3 27 0 0,1-1-14 0 0,0 0 0 0 0,-4 1 0 0 0,2 0 0 0 0,4-1 0 0 0,4 0 0 0 0,3 0 0 0 0,2-1 0 0 0,1 1 0 0 0,1-1 0 0 0,1 0 0 0 0,-1-1 0 0 0,-1 0 0 0 0,0-1 0 0 0,0 0 0 0 0,2-1 0 0 0,-2 0 0 0 0,1 0 0 0 0,-1 0 0 0 0,1 0 0 0 0,0 1 0 0 0,1 1 0 0 0,0 0 0 0 0,2 0 0 0 0,0-1 0 0 0,2 0 0 0 0,-1-1 75 0 0,3 1-96 0 0,-1-1 31 0 0,-1 0-10 0 0,2 0 0 0 0,0-2 75 0 0,0 1-96 0 0,2-1 31 0 0,-2 0-10 0 0,1 0 0 0 0,0 0 0 0 0,1 0 0 0 0,-1 0 0 0 0,1 0 0 0 0,-1 0 0 0 0,0 0 0 0 0,-1-1 0 0 0,0 1 0 0 0,0 0 0 0 0,0 0 0 0 0,0 1 84 0 0,1-1-108 0 0,-1 1 36 0 0,-1 0-12 0 0,1 0-112 0 0,-3-1 70 0 0,-3 0-37 0 0,3 0 92 0 0,3 1-25 0 0,4 0 12 0 0,4 0 0 0 0,-1 0 0 0 0,1-1 0 0 0,-1 0 0 0 0,-1 0 0 0 0,0-1 0 0 0,0 2 0 0 0,0-1 0 0 0,2 1 0 0 0,0 1 0 0 0,0 0 0 0 0,2 0 0 0 0,0 0 0 0 0,2 0 0 0 0,0 0 0 0 0,1 0 0 0 0,0 0 0 0 0,0 0 0 0 0,0 0 0 0 0,-2-1 0 0 0,0 0 0 0 0,0 0-74 0 0,1 1 95 0 0,0-1-125 0 0,0 1 131 0 0,0 0-171 0 0,-1 0 78 0 0,1 0-16 0 0,0 0 0 0 0,-2 0 12 0 0,1 0-4 0 0,0 0 2 0 0,0 0 0 0 0,1 0 84 0 0,0 0-24 0 0,1 0-72 0 0,0 0 108 0 0,4-1-298 0 0,4 0 192 0 0,0 0 96 0 0,-1 0-28 0 0,0-2 14 0 0,3 0 0 0 0,2-2 0 0 0,2-2-74 0 0,1 0 95 0 0,1-1-32 0 0,1 0 11 0 0,2-1 159 0 0,1 0-64 0 0,1-1 18 0 0,1-1-130 0 0,-1-1 35 0 0,1 1 57 0 0,0-2-96 0 0,0 0 31 0 0,0 1-10 0 0,0 0 0 0 0,-1 0 0 0 0,0-1 0 0 0,-1 0 0 0 0,0 1 0 0 0,1-1 0 0 0,-1 2 84 0 0,3-2 42 0 0,1 2-82 0 0,-2 2-44 0 0,-2-1 85 0 0,-2 3-106 0 0,-2-1 106 0 0,-1 2 34 0 0,-2 1 1 0 0,-3 1 6 0 0,-3 2 2 0 0,-1-1-9 0 0,-1 2 2 0 0,-2-1-1 0 0,-2 1 0 0 0,0 1 104 0 0,-1 0-152 0 0,-1 0 28 0 0,1 0-8 0 0,-3 2 4 0 0,-3 2 0 0 0,-3 2-112 0 0,-2 1-98 0 0,-2 2 48 0 0,-1 2-16 0 0,-1-1 94 0 0,0 1 105 0 0,-1 0-52 0 0,-2 0 18 0 0,0 0-95 0 0,-1 1 25 0 0,-1 0-13 0 0,-2-1 0 0 0,0 0 0 0 0,-5 3 0 0 0,-2-1 0 0 0,1-1 0 0 0,-1 1 0 0 0,2-1 0 0 0,1 0 0 0 0,2-1 0 0 0,1 0 0 0 0,2-1 0 0 0,2 0 0 0 0,1-1 0 0 0,2 0 0 0 0,2-2 0 0 0,1-1 0 0 0,0 1 0 0 0,0-1 0 0 0,1 0 0 0 0,-1 1 0 0 0,1-1 0 0 0,0-1-112 0 0,1-1 51 0 0,-1 1-12 0 0,1-2 83 0 0,3 0-22 0 0,1-2 12 0 0,1 1 75 0 0,0 0-96 0 0,2 0 134 0 0,1 0-142 0 0,1-1 155 0 0,-1 0-158 0 0,0-1 160 0 0,1 1-48 0 0,-2-1 7 0 0,1 0 2 0 0,0 0-1 0 0,0 0 0 0 0,1-1 259 0 0,2 1-342 0 0,1 3-5 0 0,1 0 0 0 0,-1 0 84 0 0,4 3-14 0 0,4 2-85 0 0,-1-2 159 0 0,5 4 15 0 0,0-1-103 0 0,-2-1 85 0 0,-1 1-18 0 0,1 0 3 0 0,-1 0 2 0 0,2 0 0 0 0,0 0 0 0 0,2 0 0 0 0,2-1 0 0 0,0 1-37 0 0,0 1 10 0 0,0 0-5 0 0,5 4 150 0 0,1 0-156 0 0,-1 0 54 0 0,0 0-16 0 0,-1-1-28 0 0,-2 0 8 0 0,0-2-4 0 0,-2 0 0 0 0,1-2-47 0 0,2 2 14 0 0,1-1 30 0 0,-1 0-122 0 0,0 0 37 0 0,-2-2-16 0 0,1 1-607 0 0,1-1-824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37.95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942.31653"/>
      <inkml:brushProperty name="anchorY" value="-371.26935"/>
      <inkml:brushProperty name="scaleFactor" value="0.5"/>
    </inkml:brush>
  </inkml:definitions>
  <inkml:trace contextRef="#ctx0" brushRef="#br0">2152 121 11344 0 0,'0'0'3118'0'0,"-1"0"-3068"0"0,-3 0-34 0 0,-1-1 180 0 0,-6 0 177 0 0,-2-2-253 0 0,-2-1 505 0 0,-1 1-63 0 0,-1-1 43 0 0,-1 1 19 0 0,-2 1-207 0 0,0 0 23 0 0,0 1-19 0 0,-2 1-14 0 0,-1 0-324 0 0,-3 0 35 0 0,-1 0-48 0 0,-8 0-4 0 0,-2 0-76 0 0,0 0 20 0 0,0 0-10 0 0,0 0 0 0 0,2 0 0 0 0,-2-1 0 0 0,1 0 0 0 0,-1-1 112 0 0,-1 1 6 0 0,-3-1 14 0 0,-2-2 2 0 0,0 0 180 0 0,-1 0-24 0 0,0 0 28 0 0,1-1 0 0 0,-2 0-91 0 0,1 1 8 0 0,-1-1-9 0 0,-9-1 157 0 0,-1 0-326 0 0,-1 0 94 0 0,3 1-38 0 0,0 2-131 0 0,-8-2 111 0 0,0 2-114 0 0,0 0 31 0 0,1 1 74 0 0,1 0-108 0 0,3 0 111 0 0,4-1 162 0 0,5 0-7 0 0,3 1 26 0 0,3 1 2 0 0,1 0-315 0 0,-7 0-115 0 0,2 1 116 0 0,1 0-115 0 0,3 0 13 0 0,4 0-4 0 0,0 0-1159 0 0,5 0 302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38.93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3753.35791"/>
      <inkml:brushProperty name="anchorY" value="385.17029"/>
      <inkml:brushProperty name="scaleFactor" value="0.5"/>
    </inkml:brush>
  </inkml:definitions>
  <inkml:trace contextRef="#ctx0" brushRef="#br0">366 80 1840 0 0,'-4'-5'8162'0'0,"1"1"-8011"0"0,-1-1 768 0 0,-1-1-337 0 0,1 1-452 0 0,0 0 42 0 0,-3-1-68 0 0,-1 1-4 0 0,-1-1 360 0 0,0 1-39 0 0,-1-1 52 0 0,0 1 5 0 0,-1 0 226 0 0,-1 1-27 0 0,-1 1 40 0 0,0 1 0 0 0,-2 0-193 0 0,-1 2 19 0 0,-1 0-27 0 0,-1 1-3 0 0,0 1-365 0 0,-1 1 30 0 0,1 0-41 0 0,1-2-17 0 0,-1 0-139 0 0,3 1 114 0 0,3-1-116 0 0,4 0 218 0 0,-1 0-73 0 0,1 0 20 0 0,1 0 1 0 0,2 0 121 0 0,-1 1 1420 0 0,9 2-1572 0 0,3 2-33 0 0,3 2-5 0 0,6 2 27 0 0,4 0-50 0 0,2 1-58 0 0,4-1 109 0 0,2-1-131 0 0,2 1 134 0 0,1-1-134 0 0,-1 1 40 0 0,0-2 71 0 0,1 2-108 0 0,-1-1 36 0 0,1 1-12 0 0,0-2 0 0 0,-1 1 75 0 0,-3-1-96 0 0,-2 0 134 0 0,-2 0-142 0 0,-2-2 155 0 0,-2 1-158 0 0,-2 0 48 0 0,-4-2 68 0 0,3 0-108 0 0,-2 1 36 0 0,-2-2-12 0 0,1 0 0 0 0,-2-1 0 0 0,-4-1 0 0 0,-1-1 0 0 0,-3 0 0 0 0,-1-1 0 0 0,0 0 0 0 0,-2 0 0 0 0,1 0 84 0 0,0 0-108 0 0,-1-1 148 0 0,1 1 35 0 0,0 0-158 0 0,-3-1-1 0 0,-1 1 75 0 0,-2-2 72 0 0,-1 0 2 0 0,-2 0 8 0 0,-1 1 3 0 0,0 0-186 0 0,-1 0-32 0 0,-1 2 8 0 0,-3 1-16 0 0,0 1 77 0 0,-2 1 81 0 0,-4 0-47 0 0,-3 2 23 0 0,-1 0 34 0 0,-2 2-12 0 0,-3 3 6 0 0,-7 5 196 0 0,-3 2-140 0 0,1 2 52 0 0,0 1-12 0 0,3 1-121 0 0,1 1 6 0 0,5 0-9 0 0,2-1-4 0 0,3-2-74 0 0,2-2-82 0 0,6-5 46 0 0,4-5-1104 0 0,5-3-1144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9:03.2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10 212 3224 0 0,'0'0'10366'0'0,"6"-1"-5979"0"0,-6 1-4323 0 0,-6 45 283 0 0,4-32-222 0 0,-2 26 1 0 0,3-13-1 0 0,1 20 102 0 0,-2 13-139 0 0,4 1-25 0 0,-1-36-39 0 0,0 0 1 0 0,5 25-1 0 0,-2-32-2 0 0,-2-8 115 0 0,0 0 0 0 0,-1 0 0 0 0,0 0 0 0 0,0 16 0 0 0,-1-24-112 0 0,1 14-42 0 0,-1-15 22 0 0,0 1 1 0 0,0-1 0 0 0,0 0-1 0 0,0 1 1 0 0,0-1 0 0 0,0 0-1 0 0,0 0 1 0 0,0 1-1 0 0,0-1 1 0 0,0 0 0 0 0,1 0-1 0 0,-1 1 1 0 0,0-1 0 0 0,0 0-1 0 0,0 0 1 0 0,0 0 0 0 0,0 1-1 0 0,1-1 1 0 0,-1 0 0 0 0,0 0-1 0 0,0 0 1 0 0,0 1 0 0 0,0-1-1 0 0,1 0 1 0 0,-1 0-1 0 0,0 0 1 0 0,0 0 0 0 0,1 0-1 0 0,-1 1 1 0 0,0-1 0 0 0,0 0-1 0 0,1 0 1 0 0,-1 0 0 0 0,0 0-1 0 0,0 0 1 0 0,1 0 0 0 0,-1 0-1 0 0,0 0 1 0 0,0 0 0 0 0,1 0-1 0 0,-1 0 1 0 0,0 0 0 0 0,0 0-1 0 0,1 0 1 0 0,-1 0-1 0 0,0 0 1 0 0,0 0 0 0 0,1-1-1 0 0,-1 1 1 0 0,0 0 0 0 0,1 0-1 0 0,9-7 11 0 0,-5 3 2 0 0,1 1-1 0 0,-1-1 0 0 0,1 1 0 0 0,0 0 0 0 0,0 0 0 0 0,9-2 0 0 0,-5 3-17 0 0,1-6 0 0 0,9-20 0 0 0,18-26 0 0 0,-28 43 0 0 0,-4 5 0 0 0,-1 0 0 0 0,13-10 0 0 0,-6 5 35 0 0,1 0-1 0 0,-1-1 1 0 0,12-17-1 0 0,13-13 166 0 0,82-87 382 0 0,-24 23-213 0 0,-44 48-114 0 0,-34 35-140 0 0,-13 18-60 0 0,0-1 0 0 0,0 1 1 0 0,8-8-1 0 0,37-39 865 0 0,-48 52-900 0 0,-1-1 0 0 0,1 1 0 0 0,-1-1 1 0 0,1 1-1 0 0,-1-1 0 0 0,1 0 0 0 0,-1 1 0 0 0,0-1 0 0 0,1 1 0 0 0,-1-1 0 0 0,0 0 0 0 0,0 1 0 0 0,0-1 0 0 0,1 0 0 0 0,-1 1 0 0 0,0-1 0 0 0,0 0 0 0 0,0 1 0 0 0,0-1 0 0 0,0-1 1 0 0,0 1 12 0 0,0 1-25 0 0,0 0-1 0 0,0 0 1 0 0,0 0 0 0 0,0 0-1 0 0,0-1 1 0 0,0 1 0 0 0,0 0-1 0 0,0 0 1 0 0,0 0 0 0 0,0 0-1 0 0,1-1 1 0 0,-1 1-1 0 0,0 0 1 0 0,0 0 0 0 0,0 0-1 0 0,0 0 1 0 0,0 0 0 0 0,0 0-1 0 0,1-1 1 0 0,-1 1 0 0 0,0 0-1 0 0,0 0 1 0 0,0 0 0 0 0,0 0-1 0 0,1 0 1 0 0,-1 0 0 0 0,0 0-1 0 0,0 0 1 0 0,0 0 0 0 0,0 0-1 0 0,1 0 1 0 0,-1 0 0 0 0,0 0-1 0 0,0 0 1 0 0,0 0 0 0 0,1 0-1 0 0,-1 0 1 0 0,0 0 0 0 0,1 0 17 0 0,-1 0 0 0 0,0 0 0 0 0,0 0 0 0 0,1 0 1 0 0,-1 0-1 0 0,0 0 0 0 0,1 0 0 0 0,-1 0 0 0 0,0 0 0 0 0,1-1 1 0 0,-1 1-1 0 0,0 0 0 0 0,0 0 0 0 0,1 0 0 0 0,-1 0 0 0 0,0 0 1 0 0,0-1-1 0 0,1 1 0 0 0,-1 0 0 0 0,0 0 0 0 0,0 0 1 0 0,1-1-1 0 0,-1 1 0 0 0,0 0 0 0 0,0-1 0 0 0,4-7-813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1:06.4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5 258 15264 0 0,'0'0'1378'0'0,"-4"-8"-1109"0"0,4 7-241 0 0,0 0-1 0 0,-1 0 0 0 0,1 0 0 0 0,0 0 0 0 0,0 0 0 0 0,0 0 0 0 0,0 0 0 0 0,0 0 0 0 0,0 0 0 0 0,0 1 0 0 0,1-1 0 0 0,-1 0 0 0 0,0 0 0 0 0,0 0 0 0 0,1 0 1 0 0,-1 0-1 0 0,0 0 0 0 0,1 0 0 0 0,-1 1 0 0 0,1-1 0 0 0,0-1 0 0 0,1 0 113 0 0,0 1 0 0 0,-1 0 0 0 0,1-1 0 0 0,0 1 0 0 0,0 0 0 0 0,0 0 0 0 0,2-1 1 0 0,11-6 480 0 0,-10 5-593 0 0,0-1 1 0 0,0 1 0 0 0,0 1-1 0 0,0-1 1 0 0,1 1 0 0 0,-1 0-1 0 0,1 0 1 0 0,0 0-1 0 0,10-1 1 0 0,2 0 15 0 0,36 0 0 0 0,-16 3-44 0 0,26-1 0 0 0,-44 3-3 0 0,19 0-33 0 0,64 13 1 0 0,2 7 207 0 0,1-6 0 0 0,154 5 1 0 0,214-31 832 0 0,-138-29-453 0 0,296-52-5 0 0,-454 70-533 0 0,-56 9-15 0 0,79-7 28 0 0,15-2 24 0 0,44-12 111 0 0,-13 25-205 0 0,-181 8 14 0 0,-59 2 62 0 0,-8 2-13 0 0,-9 4 1 0 0,9-8-17 0 0,-6 4 21 0 0,0 0 1 0 0,0-1 0 0 0,0 0-1 0 0,-13 4 1 0 0,3-1-5 0 0,4-2 4 0 0,1-1 0 0 0,-16 2-1 0 0,-16 4 19 0 0,21-3-30 0 0,-1-2 0 0 0,0-1-1 0 0,-49 0 1 0 0,12 0 0 0 0,-225 6 395 0 0,165-2-85 0 0,4 0-30 0 0,-12-3 44 0 0,-29 1 33 0 0,-66 0-183 0 0,96 1-1 0 0,-283 4 632 0 0,176 3-386 0 0,51-3-519 0 0,-507 52-596 0 0,529-38-1879 0 0,90-14-5683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18.1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432.13281"/>
      <inkml:brushProperty name="anchorY" value="-364.86871"/>
      <inkml:brushProperty name="scaleFactor" value="0.5"/>
    </inkml:brush>
  </inkml:definitions>
  <inkml:trace contextRef="#ctx0" brushRef="#br0">207 1 10136 0 0,'0'0'1129'0'0,"-13"23"9060"0"0,10-11-7948 0 0,1 2-1126 0 0,-1 7 134 0 0,0 3-961 0 0,-1 4-76 0 0,-2 4-76 0 0,0 4-25 0 0,0 3-6 0 0,-2 6 9 0 0,-1 6-4 0 0,-2 7 2 0 0,0 7 0 0 0,0 5 0 0 0,0 8 0 0 0,-2 4 0 0 0,1 4 0 0 0,1 0-131 0 0,0-1 38 0 0,2-5 56 0 0,-1-4-97 0 0,2-6-42 0 0,1-8-36 0 0,0-7-6 0 0,1-3-1703 0 0,1-5-1775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18.15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9277.33105"/>
      <inkml:brushProperty name="anchorY" value="-1142.55701"/>
      <inkml:brushProperty name="scaleFactor" value="0.5"/>
    </inkml:brush>
  </inkml:definitions>
  <inkml:trace contextRef="#ctx0" brushRef="#br0">1 264 16527 0 0,'0'0'1816'0'0,"0"-5"-2118"0"0,1-5 1127 0 0,3-6 276 0 0,4-5-450 0 0,5-5-291 0 0,3 1-140 0 0,2 2 81 0 0,6-3 270 0 0,1 3-390 0 0,3 3 135 0 0,3 3-44 0 0,1 3 0 0 0,1 3 0 0 0,3 1-37 0 0,1 4 1 0 0,1 0-3 0 0,1 3-1 0 0,-1 2-177 0 0,2 1-43 0 0,0 2 95 0 0,0 2-134 0 0,0 2 152 0 0,-1 1-73 0 0,-2 4 15 0 0,-2 1-2 0 0,-3 1 37 0 0,-4 3-12 0 0,-4 2 6 0 0,-5 2 0 0 0,-4 1 150 0 0,-4 3-16 0 0,-4 1 24 0 0,-4 2 0 0 0,-6 1-184 0 0,-9 8 99 0 0,-7 3-124 0 0,-7 1-43 0 0,-5 0 102 0 0,-4 1-131 0 0,-4-2 134 0 0,-5-3-227 0 0,-17 4-111 0 0,-15 2-1021 0 0,-11-2-1220 0 0,4-4-7674 0 0,16-10-2962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37.95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942.31653"/>
      <inkml:brushProperty name="anchorY" value="-371.26935"/>
      <inkml:brushProperty name="scaleFactor" value="0.5"/>
    </inkml:brush>
  </inkml:definitions>
  <inkml:trace contextRef="#ctx0" brushRef="#br0">2152 121 11344 0 0,'0'0'3118'0'0,"-1"0"-3068"0"0,-3 0-34 0 0,-1-1 180 0 0,-6 0 177 0 0,-2-2-253 0 0,-2-1 505 0 0,-1 1-63 0 0,-1-1 43 0 0,-1 1 19 0 0,-2 1-207 0 0,0 0 23 0 0,0 1-19 0 0,-2 1-14 0 0,-1 0-324 0 0,-3 0 35 0 0,-1 0-48 0 0,-8 0-4 0 0,-2 0-76 0 0,0 0 20 0 0,0 0-10 0 0,0 0 0 0 0,2 0 0 0 0,-2-1 0 0 0,1 0 0 0 0,-1-1 112 0 0,-1 1 6 0 0,-3-1 14 0 0,-2-2 2 0 0,0 0 180 0 0,-1 0-24 0 0,0 0 28 0 0,1-1 0 0 0,-2 0-91 0 0,1 1 8 0 0,-1-1-9 0 0,-9-1 157 0 0,-1 0-326 0 0,-1 0 94 0 0,3 1-38 0 0,0 2-131 0 0,-8-2 111 0 0,0 2-114 0 0,0 0 31 0 0,1 1 74 0 0,1 0-108 0 0,3 0 111 0 0,4-1 162 0 0,5 0-7 0 0,3 1 26 0 0,3 1 2 0 0,1 0-315 0 0,-7 0-115 0 0,2 1 116 0 0,1 0-115 0 0,3 0 13 0 0,4 0-4 0 0,0 0-1159 0 0,5 0 302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18.15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393.58301"/>
      <inkml:brushProperty name="anchorY" value="-2203.86987"/>
      <inkml:brushProperty name="scaleFactor" value="0.5"/>
    </inkml:brush>
  </inkml:definitions>
  <inkml:trace contextRef="#ctx0" brushRef="#br0">3 112 18975 0 0,'-1'0'2080'0'0,"0"1"-2426"0"0,1 0 692 0 0,2-2-346 0 0,3-2 262 0 0,8-6 260 0 0,6-6-356 0 0,7-2-166 0 0,2 0 42 0 0,-1 0-42 0 0,-1 4 0 0 0,-2 3 0 0 0,-3 3 0 0 0,-3 3 150 0 0,-2 3 40 0 0,-1 2 26 0 0,-1 2 4 0 0,-1 3-98 0 0,-1-1 19 0 0,0 3-21 0 0,-1 3 1 0 0,-2 2-38 0 0,1 3-92 0 0,-2 2 117 0 0,-1 0 33 0 0,-3 3 11 0 0,-2 1 5 0 0,-3 1 3 0 0,-2 2-186 0 0,-1 2 52 0 0,-3 2-26 0 0,-1 3 0 0 0,-1 2 168 0 0,-5 11 120 0 0,1 1-192 0 0,-2 1 278 0 0,2 2 364 0 0,1-2-499 0 0,3-6-92 0 0,2-6-46 0 0,4-6-29 0 0,2-6-7 0 0,4-5-75 0 0,2-4 20 0 0,6-4-10 0 0,3-3 0 0 0,3-3 0 0 0,4-4-84 0 0,4-2 24 0 0,21-12-646 0 0,5-6 563 0 0,11-11-1702 0 0,9-9-1150 0 0,-1-3 1951 0 0,-41 24-9583 0 0,0 0-1236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24.8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1 1 18431 0 0,'0'0'816'0'0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26.50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35"/>
      <inkml:brushProperty name="anchorY" value="-635"/>
      <inkml:brushProperty name="scaleFactor" value="0.5"/>
    </inkml:brush>
  </inkml:definitions>
  <inkml:trace contextRef="#ctx0" brushRef="#br0">1475 318 1376 0 0,'0'0'17999'0'0,"-2"0"-18005"0"0,-4-2 250 0 0,-4-1-147 0 0,-2 0 15 0 0,-2 1 1 0 0,1-1 205 0 0,-1 0-22 0 0,0 2 18 0 0,-1 0 16 0 0,-1 2 6 0 0,-1 0-2 0 0,-1 0 2 0 0,-2-1 0 0 0,-1 2-233 0 0,-2-1 20 0 0,0 1-21 0 0,-3 1-15 0 0,-1-1-100 0 0,-7 3 27 0 0,1-1-14 0 0,0 0 0 0 0,-4 1 0 0 0,2 0 0 0 0,4-1 0 0 0,4 0 0 0 0,3 0 0 0 0,2-1 0 0 0,1 1 0 0 0,1-1 0 0 0,1 0 0 0 0,-1-1 0 0 0,-1 0 0 0 0,0-1 0 0 0,0 0 0 0 0,2-1 0 0 0,-2 0 0 0 0,1 0 0 0 0,-1 0 0 0 0,1 0 0 0 0,0 1 0 0 0,1 1 0 0 0,0 0 0 0 0,2 0 0 0 0,0-1 0 0 0,2 0 0 0 0,-1-1 75 0 0,3 1-96 0 0,-1-1 31 0 0,-1 0-10 0 0,2 0 0 0 0,0-2 75 0 0,0 1-96 0 0,2-1 31 0 0,-2 0-10 0 0,1 0 0 0 0,0 0 0 0 0,1 0 0 0 0,-1 0 0 0 0,1 0 0 0 0,-1 0 0 0 0,0 0 0 0 0,-1-1 0 0 0,0 1 0 0 0,0 0 0 0 0,0 0 0 0 0,0 1 84 0 0,1-1-108 0 0,-1 1 36 0 0,-1 0-12 0 0,1 0-112 0 0,-3-1 70 0 0,-3 0-37 0 0,3 0 92 0 0,3 1-25 0 0,4 0 12 0 0,4 0 0 0 0,-1 0 0 0 0,1-1 0 0 0,-1 0 0 0 0,-1 0 0 0 0,0-1 0 0 0,0 2 0 0 0,0-1 0 0 0,2 1 0 0 0,0 1 0 0 0,0 0 0 0 0,2 0 0 0 0,0 0 0 0 0,2 0 0 0 0,0 0 0 0 0,1 0 0 0 0,0 0 0 0 0,0 0 0 0 0,0 0 0 0 0,-2-1 0 0 0,0 0 0 0 0,0 0-74 0 0,1 1 95 0 0,0-1-125 0 0,0 1 131 0 0,0 0-171 0 0,-1 0 78 0 0,1 0-16 0 0,0 0 0 0 0,-2 0 12 0 0,1 0-4 0 0,0 0 2 0 0,0 0 0 0 0,1 0 84 0 0,0 0-24 0 0,1 0-72 0 0,0 0 108 0 0,4-1-298 0 0,4 0 192 0 0,0 0 96 0 0,-1 0-28 0 0,0-2 14 0 0,3 0 0 0 0,2-2 0 0 0,2-2-74 0 0,1 0 95 0 0,1-1-32 0 0,1 0 11 0 0,2-1 159 0 0,1 0-64 0 0,1-1 18 0 0,1-1-130 0 0,-1-1 35 0 0,1 1 57 0 0,0-2-96 0 0,0 0 31 0 0,0 1-10 0 0,0 0 0 0 0,-1 0 0 0 0,0-1 0 0 0,-1 0 0 0 0,0 1 0 0 0,1-1 0 0 0,-1 2 84 0 0,3-2 42 0 0,1 2-82 0 0,-2 2-44 0 0,-2-1 85 0 0,-2 3-106 0 0,-2-1 106 0 0,-1 2 34 0 0,-2 1 1 0 0,-3 1 6 0 0,-3 2 2 0 0,-1-1-9 0 0,-1 2 2 0 0,-2-1-1 0 0,-2 1 0 0 0,0 1 104 0 0,-1 0-152 0 0,-1 0 28 0 0,1 0-8 0 0,-3 2 4 0 0,-3 2 0 0 0,-3 2-112 0 0,-2 1-98 0 0,-2 2 48 0 0,-1 2-16 0 0,-1-1 94 0 0,0 1 105 0 0,-1 0-52 0 0,-2 0 18 0 0,0 0-95 0 0,-1 1 25 0 0,-1 0-13 0 0,-2-1 0 0 0,0 0 0 0 0,-5 3 0 0 0,-2-1 0 0 0,1-1 0 0 0,-1 1 0 0 0,2-1 0 0 0,1 0 0 0 0,2-1 0 0 0,1 0 0 0 0,2-1 0 0 0,2 0 0 0 0,1-1 0 0 0,2 0 0 0 0,2-2 0 0 0,1-1 0 0 0,0 1 0 0 0,0-1 0 0 0,1 0 0 0 0,-1 1 0 0 0,1-1 0 0 0,0-1-112 0 0,1-1 51 0 0,-1 1-12 0 0,1-2 83 0 0,3 0-22 0 0,1-2 12 0 0,1 1 75 0 0,0 0-96 0 0,2 0 134 0 0,1 0-142 0 0,1-1 155 0 0,-1 0-158 0 0,0-1 160 0 0,1 1-48 0 0,-2-1 7 0 0,1 0 2 0 0,0 0-1 0 0,0 0 0 0 0,1-1 259 0 0,2 1-342 0 0,1 3-5 0 0,1 0 0 0 0,-1 0 84 0 0,4 3-14 0 0,4 2-85 0 0,-1-2 159 0 0,5 4 15 0 0,0-1-103 0 0,-2-1 85 0 0,-1 1-18 0 0,1 0 3 0 0,-1 0 2 0 0,2 0 0 0 0,0 0 0 0 0,2 0 0 0 0,2-1 0 0 0,0 1-37 0 0,0 1 10 0 0,0 0-5 0 0,5 4 150 0 0,1 0-156 0 0,-1 0 54 0 0,0 0-16 0 0,-1-1-28 0 0,-2 0 8 0 0,0-2-4 0 0,-2 0 0 0 0,1-2-47 0 0,2 2 14 0 0,1-1 30 0 0,-1 0-122 0 0,0 0 37 0 0,-2-2-16 0 0,1 1-607 0 0,1-1-824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37.95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942.31653"/>
      <inkml:brushProperty name="anchorY" value="-371.26935"/>
      <inkml:brushProperty name="scaleFactor" value="0.5"/>
    </inkml:brush>
  </inkml:definitions>
  <inkml:trace contextRef="#ctx0" brushRef="#br0">2152 121 11344 0 0,'0'0'3118'0'0,"-1"0"-3068"0"0,-3 0-34 0 0,-1-1 180 0 0,-6 0 177 0 0,-2-2-253 0 0,-2-1 505 0 0,-1 1-63 0 0,-1-1 43 0 0,-1 1 19 0 0,-2 1-207 0 0,0 0 23 0 0,0 1-19 0 0,-2 1-14 0 0,-1 0-324 0 0,-3 0 35 0 0,-1 0-48 0 0,-8 0-4 0 0,-2 0-76 0 0,0 0 20 0 0,0 0-10 0 0,0 0 0 0 0,2 0 0 0 0,-2-1 0 0 0,1 0 0 0 0,-1-1 112 0 0,-1 1 6 0 0,-3-1 14 0 0,-2-2 2 0 0,0 0 180 0 0,-1 0-24 0 0,0 0 28 0 0,1-1 0 0 0,-2 0-91 0 0,1 1 8 0 0,-1-1-9 0 0,-9-1 157 0 0,-1 0-326 0 0,-1 0 94 0 0,3 1-38 0 0,0 2-131 0 0,-8-2 111 0 0,0 2-114 0 0,0 0 31 0 0,1 1 74 0 0,1 0-108 0 0,3 0 111 0 0,4-1 162 0 0,5 0-7 0 0,3 1 26 0 0,3 1 2 0 0,1 0-315 0 0,-7 0-115 0 0,2 1 116 0 0,1 0-115 0 0,3 0 13 0 0,4 0-4 0 0,0 0-1159 0 0,5 0 302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38.93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3753.35791"/>
      <inkml:brushProperty name="anchorY" value="385.17029"/>
      <inkml:brushProperty name="scaleFactor" value="0.5"/>
    </inkml:brush>
  </inkml:definitions>
  <inkml:trace contextRef="#ctx0" brushRef="#br0">366 80 1840 0 0,'-4'-5'8162'0'0,"1"1"-8011"0"0,-1-1 768 0 0,-1-1-337 0 0,1 1-452 0 0,0 0 42 0 0,-3-1-68 0 0,-1 1-4 0 0,-1-1 360 0 0,0 1-39 0 0,-1-1 52 0 0,0 1 5 0 0,-1 0 226 0 0,-1 1-27 0 0,-1 1 40 0 0,0 1 0 0 0,-2 0-193 0 0,-1 2 19 0 0,-1 0-27 0 0,-1 1-3 0 0,0 1-365 0 0,-1 1 30 0 0,1 0-41 0 0,1-2-17 0 0,-1 0-139 0 0,3 1 114 0 0,3-1-116 0 0,4 0 218 0 0,-1 0-73 0 0,1 0 20 0 0,1 0 1 0 0,2 0 121 0 0,-1 1 1420 0 0,9 2-1572 0 0,3 2-33 0 0,3 2-5 0 0,6 2 27 0 0,4 0-50 0 0,2 1-58 0 0,4-1 109 0 0,2-1-131 0 0,2 1 134 0 0,1-1-134 0 0,-1 1 40 0 0,0-2 71 0 0,1 2-108 0 0,-1-1 36 0 0,1 1-12 0 0,0-2 0 0 0,-1 1 75 0 0,-3-1-96 0 0,-2 0 134 0 0,-2 0-142 0 0,-2-2 155 0 0,-2 1-158 0 0,-2 0 48 0 0,-4-2 68 0 0,3 0-108 0 0,-2 1 36 0 0,-2-2-12 0 0,1 0 0 0 0,-2-1 0 0 0,-4-1 0 0 0,-1-1 0 0 0,-3 0 0 0 0,-1-1 0 0 0,0 0 0 0 0,-2 0 0 0 0,1 0 84 0 0,0 0-108 0 0,-1-1 148 0 0,1 1 35 0 0,0 0-158 0 0,-3-1-1 0 0,-1 1 75 0 0,-2-2 72 0 0,-1 0 2 0 0,-2 0 8 0 0,-1 1 3 0 0,0 0-186 0 0,-1 0-32 0 0,-1 2 8 0 0,-3 1-16 0 0,0 1 77 0 0,-2 1 81 0 0,-4 0-47 0 0,-3 2 23 0 0,-1 0 34 0 0,-2 2-12 0 0,-3 3 6 0 0,-7 5 196 0 0,-3 2-140 0 0,1 2 52 0 0,0 1-12 0 0,3 1-121 0 0,1 1 6 0 0,5 0-9 0 0,2-1-4 0 0,3-2-74 0 0,2-2-82 0 0,6-5 46 0 0,4-5-1104 0 0,5-3-1144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9:03.2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10 212 3224 0 0,'0'0'10366'0'0,"6"-1"-5979"0"0,-6 1-4323 0 0,-6 45 283 0 0,4-32-222 0 0,-2 26 1 0 0,3-13-1 0 0,1 20 102 0 0,-2 13-139 0 0,4 1-25 0 0,-1-36-39 0 0,0 0 1 0 0,5 25-1 0 0,-2-32-2 0 0,-2-8 115 0 0,0 0 0 0 0,-1 0 0 0 0,0 0 0 0 0,0 16 0 0 0,-1-24-112 0 0,1 14-42 0 0,-1-15 22 0 0,0 1 1 0 0,0-1 0 0 0,0 0-1 0 0,0 1 1 0 0,0-1 0 0 0,0 0-1 0 0,0 0 1 0 0,0 1-1 0 0,0-1 1 0 0,0 0 0 0 0,1 0-1 0 0,-1 1 1 0 0,0-1 0 0 0,0 0-1 0 0,0 0 1 0 0,0 0 0 0 0,0 1-1 0 0,1-1 1 0 0,-1 0 0 0 0,0 0-1 0 0,0 0 1 0 0,0 1 0 0 0,0-1-1 0 0,1 0 1 0 0,-1 0-1 0 0,0 0 1 0 0,0 0 0 0 0,1 0-1 0 0,-1 1 1 0 0,0-1 0 0 0,0 0-1 0 0,1 0 1 0 0,-1 0 0 0 0,0 0-1 0 0,0 0 1 0 0,1 0 0 0 0,-1 0-1 0 0,0 0 1 0 0,0 0 0 0 0,1 0-1 0 0,-1 0 1 0 0,0 0 0 0 0,0 0-1 0 0,1 0 1 0 0,-1 0-1 0 0,0 0 1 0 0,0 0 0 0 0,1-1-1 0 0,-1 1 1 0 0,0 0 0 0 0,1 0-1 0 0,9-7 11 0 0,-5 3 2 0 0,1 1-1 0 0,-1-1 0 0 0,1 1 0 0 0,0 0 0 0 0,0 0 0 0 0,9-2 0 0 0,-5 3-17 0 0,1-6 0 0 0,9-20 0 0 0,18-26 0 0 0,-28 43 0 0 0,-4 5 0 0 0,-1 0 0 0 0,13-10 0 0 0,-6 5 35 0 0,1 0-1 0 0,-1-1 1 0 0,12-17-1 0 0,13-13 166 0 0,82-87 382 0 0,-24 23-213 0 0,-44 48-114 0 0,-34 35-140 0 0,-13 18-60 0 0,0-1 0 0 0,0 1 1 0 0,8-8-1 0 0,37-39 865 0 0,-48 52-900 0 0,-1-1 0 0 0,1 1 0 0 0,-1-1 1 0 0,1 1-1 0 0,-1-1 0 0 0,1 0 0 0 0,-1 1 0 0 0,0-1 0 0 0,1 1 0 0 0,-1-1 0 0 0,0 0 0 0 0,0 1 0 0 0,0-1 0 0 0,1 0 0 0 0,-1 1 0 0 0,0-1 0 0 0,0 0 0 0 0,0 1 0 0 0,0-1 0 0 0,0-1 1 0 0,0 1 12 0 0,0 1-25 0 0,0 0-1 0 0,0 0 1 0 0,0 0 0 0 0,0 0-1 0 0,0-1 1 0 0,0 1 0 0 0,0 0-1 0 0,0 0 1 0 0,0 0 0 0 0,0 0-1 0 0,1-1 1 0 0,-1 1-1 0 0,0 0 1 0 0,0 0 0 0 0,0 0-1 0 0,0 0 1 0 0,0 0 0 0 0,0 0-1 0 0,1-1 1 0 0,-1 1 0 0 0,0 0-1 0 0,0 0 1 0 0,0 0 0 0 0,0 0-1 0 0,1 0 1 0 0,-1 0 0 0 0,0 0-1 0 0,0 0 1 0 0,0 0 0 0 0,0 0-1 0 0,1 0 1 0 0,-1 0 0 0 0,0 0-1 0 0,0 0 1 0 0,0 0 0 0 0,1 0-1 0 0,-1 0 1 0 0,0 0 0 0 0,1 0 17 0 0,-1 0 0 0 0,0 0 0 0 0,0 0 0 0 0,1 0 1 0 0,-1 0-1 0 0,0 0 0 0 0,1 0 0 0 0,-1 0 0 0 0,0 0 0 0 0,1-1 1 0 0,-1 1-1 0 0,0 0 0 0 0,0 0 0 0 0,1 0 0 0 0,-1 0 0 0 0,0 0 1 0 0,0-1-1 0 0,1 1 0 0 0,-1 0 0 0 0,0 0 0 0 0,0 0 1 0 0,1-1-1 0 0,-1 1 0 0 0,0 0 0 0 0,0-1 0 0 0,4-7-813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16.57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432.13281"/>
      <inkml:brushProperty name="anchorY" value="-364.86871"/>
      <inkml:brushProperty name="scaleFactor" value="0.5"/>
    </inkml:brush>
  </inkml:definitions>
  <inkml:trace contextRef="#ctx0" brushRef="#br0">207 1 10136 0 0,'0'0'1129'0'0,"-13"23"9060"0"0,10-11-7948 0 0,1 2-1126 0 0,-1 7 134 0 0,0 3-961 0 0,-1 4-76 0 0,-2 4-76 0 0,0 4-25 0 0,0 3-6 0 0,-2 6 9 0 0,-1 6-4 0 0,-2 7 2 0 0,0 7 0 0 0,0 5 0 0 0,0 8 0 0 0,-2 4 0 0 0,1 4 0 0 0,1 0-131 0 0,0-1 38 0 0,2-5 56 0 0,-1-4-97 0 0,2-6-42 0 0,1-8-36 0 0,0-7-6 0 0,1-3-1703 0 0,1-5-1775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16.58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9277.33105"/>
      <inkml:brushProperty name="anchorY" value="-1142.55701"/>
      <inkml:brushProperty name="scaleFactor" value="0.5"/>
    </inkml:brush>
  </inkml:definitions>
  <inkml:trace contextRef="#ctx0" brushRef="#br0">1 264 16527 0 0,'0'0'1816'0'0,"0"-5"-2118"0"0,1-5 1127 0 0,3-6 276 0 0,4-5-450 0 0,5-5-291 0 0,3 1-140 0 0,2 2 81 0 0,6-3 270 0 0,1 3-390 0 0,3 3 135 0 0,3 3-44 0 0,1 3 0 0 0,1 3 0 0 0,3 1-37 0 0,1 4 1 0 0,1 0-3 0 0,1 3-1 0 0,-1 2-177 0 0,2 1-43 0 0,0 2 95 0 0,0 2-134 0 0,0 2 152 0 0,-1 1-73 0 0,-2 4 15 0 0,-2 1-2 0 0,-3 1 37 0 0,-4 3-12 0 0,-4 2 6 0 0,-5 2 0 0 0,-4 1 150 0 0,-4 3-16 0 0,-4 1 24 0 0,-4 2 0 0 0,-6 1-184 0 0,-9 8 99 0 0,-7 3-124 0 0,-7 1-43 0 0,-5 0 102 0 0,-4 1-131 0 0,-4-2 134 0 0,-5-3-227 0 0,-17 4-111 0 0,-15 2-1021 0 0,-11-2-1220 0 0,4-4-7674 0 0,16-10-2962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16.5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393.58301"/>
      <inkml:brushProperty name="anchorY" value="-2203.86987"/>
      <inkml:brushProperty name="scaleFactor" value="0.5"/>
    </inkml:brush>
  </inkml:definitions>
  <inkml:trace contextRef="#ctx0" brushRef="#br0">3 112 18975 0 0,'-1'0'2080'0'0,"0"1"-2426"0"0,1 0 692 0 0,2-2-346 0 0,3-2 262 0 0,8-6 260 0 0,6-6-356 0 0,7-2-166 0 0,2 0 42 0 0,-1 0-42 0 0,-1 4 0 0 0,-2 3 0 0 0,-3 3 0 0 0,-3 3 150 0 0,-2 3 40 0 0,-1 2 26 0 0,-1 2 4 0 0,-1 3-98 0 0,-1-1 19 0 0,0 3-21 0 0,-1 3 1 0 0,-2 2-38 0 0,1 3-92 0 0,-2 2 117 0 0,-1 0 33 0 0,-3 3 11 0 0,-2 1 5 0 0,-3 1 3 0 0,-2 2-186 0 0,-1 2 52 0 0,-3 2-26 0 0,-1 3 0 0 0,-1 2 168 0 0,-5 11 120 0 0,1 1-192 0 0,-2 1 278 0 0,2 2 364 0 0,1-2-499 0 0,3-6-92 0 0,2-6-46 0 0,4-6-29 0 0,2-6-7 0 0,4-5-75 0 0,2-4 20 0 0,6-4-10 0 0,3-3 0 0 0,3-3 0 0 0,4-4-84 0 0,4-2 24 0 0,21-12-646 0 0,5-6 563 0 0,11-11-1702 0 0,9-9-1150 0 0,-1-3 1951 0 0,-41 24-9583 0 0,0 0-1236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24.8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1 1 18431 0 0,'0'0'816'0'0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38.93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3753.35791"/>
      <inkml:brushProperty name="anchorY" value="385.17029"/>
      <inkml:brushProperty name="scaleFactor" value="0.5"/>
    </inkml:brush>
  </inkml:definitions>
  <inkml:trace contextRef="#ctx0" brushRef="#br0">366 80 1840 0 0,'-4'-5'8162'0'0,"1"1"-8011"0"0,-1-1 768 0 0,-1-1-337 0 0,1 1-452 0 0,0 0 42 0 0,-3-1-68 0 0,-1 1-4 0 0,-1-1 360 0 0,0 1-39 0 0,-1-1 52 0 0,0 1 5 0 0,-1 0 226 0 0,-1 1-27 0 0,-1 1 40 0 0,0 1 0 0 0,-2 0-193 0 0,-1 2 19 0 0,-1 0-27 0 0,-1 1-3 0 0,0 1-365 0 0,-1 1 30 0 0,1 0-41 0 0,1-2-17 0 0,-1 0-139 0 0,3 1 114 0 0,3-1-116 0 0,4 0 218 0 0,-1 0-73 0 0,1 0 20 0 0,1 0 1 0 0,2 0 121 0 0,-1 1 1420 0 0,9 2-1572 0 0,3 2-33 0 0,3 2-5 0 0,6 2 27 0 0,4 0-50 0 0,2 1-58 0 0,4-1 109 0 0,2-1-131 0 0,2 1 134 0 0,1-1-134 0 0,-1 1 40 0 0,0-2 71 0 0,1 2-108 0 0,-1-1 36 0 0,1 1-12 0 0,0-2 0 0 0,-1 1 75 0 0,-3-1-96 0 0,-2 0 134 0 0,-2 0-142 0 0,-2-2 155 0 0,-2 1-158 0 0,-2 0 48 0 0,-4-2 68 0 0,3 0-108 0 0,-2 1 36 0 0,-2-2-12 0 0,1 0 0 0 0,-2-1 0 0 0,-4-1 0 0 0,-1-1 0 0 0,-3 0 0 0 0,-1-1 0 0 0,0 0 0 0 0,-2 0 0 0 0,1 0 84 0 0,0 0-108 0 0,-1-1 148 0 0,1 1 35 0 0,0 0-158 0 0,-3-1-1 0 0,-1 1 75 0 0,-2-2 72 0 0,-1 0 2 0 0,-2 0 8 0 0,-1 1 3 0 0,0 0-186 0 0,-1 0-32 0 0,-1 2 8 0 0,-3 1-16 0 0,0 1 77 0 0,-2 1 81 0 0,-4 0-47 0 0,-3 2 23 0 0,-1 0 34 0 0,-2 2-12 0 0,-3 3 6 0 0,-7 5 196 0 0,-3 2-140 0 0,1 2 52 0 0,0 1-12 0 0,3 1-121 0 0,1 1 6 0 0,5 0-9 0 0,2-1-4 0 0,3-2-74 0 0,2-2-82 0 0,6-5 46 0 0,4-5-1104 0 0,5-3-1144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26.50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35"/>
      <inkml:brushProperty name="anchorY" value="-635"/>
      <inkml:brushProperty name="scaleFactor" value="0.5"/>
    </inkml:brush>
  </inkml:definitions>
  <inkml:trace contextRef="#ctx0" brushRef="#br0">1475 318 1376 0 0,'0'0'17999'0'0,"-2"0"-18005"0"0,-4-2 250 0 0,-4-1-147 0 0,-2 0 15 0 0,-2 1 1 0 0,1-1 205 0 0,-1 0-22 0 0,0 2 18 0 0,-1 0 16 0 0,-1 2 6 0 0,-1 0-2 0 0,-1 0 2 0 0,-2-1 0 0 0,-1 2-233 0 0,-2-1 20 0 0,0 1-21 0 0,-3 1-15 0 0,-1-1-100 0 0,-7 3 27 0 0,1-1-14 0 0,0 0 0 0 0,-4 1 0 0 0,2 0 0 0 0,4-1 0 0 0,4 0 0 0 0,3 0 0 0 0,2-1 0 0 0,1 1 0 0 0,1-1 0 0 0,1 0 0 0 0,-1-1 0 0 0,-1 0 0 0 0,0-1 0 0 0,0 0 0 0 0,2-1 0 0 0,-2 0 0 0 0,1 0 0 0 0,-1 0 0 0 0,1 0 0 0 0,0 1 0 0 0,1 1 0 0 0,0 0 0 0 0,2 0 0 0 0,0-1 0 0 0,2 0 0 0 0,-1-1 75 0 0,3 1-96 0 0,-1-1 31 0 0,-1 0-10 0 0,2 0 0 0 0,0-2 75 0 0,0 1-96 0 0,2-1 31 0 0,-2 0-10 0 0,1 0 0 0 0,0 0 0 0 0,1 0 0 0 0,-1 0 0 0 0,1 0 0 0 0,-1 0 0 0 0,0 0 0 0 0,-1-1 0 0 0,0 1 0 0 0,0 0 0 0 0,0 0 0 0 0,0 1 84 0 0,1-1-108 0 0,-1 1 36 0 0,-1 0-12 0 0,1 0-112 0 0,-3-1 70 0 0,-3 0-37 0 0,3 0 92 0 0,3 1-25 0 0,4 0 12 0 0,4 0 0 0 0,-1 0 0 0 0,1-1 0 0 0,-1 0 0 0 0,-1 0 0 0 0,0-1 0 0 0,0 2 0 0 0,0-1 0 0 0,2 1 0 0 0,0 1 0 0 0,0 0 0 0 0,2 0 0 0 0,0 0 0 0 0,2 0 0 0 0,0 0 0 0 0,1 0 0 0 0,0 0 0 0 0,0 0 0 0 0,0 0 0 0 0,-2-1 0 0 0,0 0 0 0 0,0 0-74 0 0,1 1 95 0 0,0-1-125 0 0,0 1 131 0 0,0 0-171 0 0,-1 0 78 0 0,1 0-16 0 0,0 0 0 0 0,-2 0 12 0 0,1 0-4 0 0,0 0 2 0 0,0 0 0 0 0,1 0 84 0 0,0 0-24 0 0,1 0-72 0 0,0 0 108 0 0,4-1-298 0 0,4 0 192 0 0,0 0 96 0 0,-1 0-28 0 0,0-2 14 0 0,3 0 0 0 0,2-2 0 0 0,2-2-74 0 0,1 0 95 0 0,1-1-32 0 0,1 0 11 0 0,2-1 159 0 0,1 0-64 0 0,1-1 18 0 0,1-1-130 0 0,-1-1 35 0 0,1 1 57 0 0,0-2-96 0 0,0 0 31 0 0,0 1-10 0 0,0 0 0 0 0,-1 0 0 0 0,0-1 0 0 0,-1 0 0 0 0,0 1 0 0 0,1-1 0 0 0,-1 2 84 0 0,3-2 42 0 0,1 2-82 0 0,-2 2-44 0 0,-2-1 85 0 0,-2 3-106 0 0,-2-1 106 0 0,-1 2 34 0 0,-2 1 1 0 0,-3 1 6 0 0,-3 2 2 0 0,-1-1-9 0 0,-1 2 2 0 0,-2-1-1 0 0,-2 1 0 0 0,0 1 104 0 0,-1 0-152 0 0,-1 0 28 0 0,1 0-8 0 0,-3 2 4 0 0,-3 2 0 0 0,-3 2-112 0 0,-2 1-98 0 0,-2 2 48 0 0,-1 2-16 0 0,-1-1 94 0 0,0 1 105 0 0,-1 0-52 0 0,-2 0 18 0 0,0 0-95 0 0,-1 1 25 0 0,-1 0-13 0 0,-2-1 0 0 0,0 0 0 0 0,-5 3 0 0 0,-2-1 0 0 0,1-1 0 0 0,-1 1 0 0 0,2-1 0 0 0,1 0 0 0 0,2-1 0 0 0,1 0 0 0 0,2-1 0 0 0,2 0 0 0 0,1-1 0 0 0,2 0 0 0 0,2-2 0 0 0,1-1 0 0 0,0 1 0 0 0,0-1 0 0 0,1 0 0 0 0,-1 1 0 0 0,1-1 0 0 0,0-1-112 0 0,1-1 51 0 0,-1 1-12 0 0,1-2 83 0 0,3 0-22 0 0,1-2 12 0 0,1 1 75 0 0,0 0-96 0 0,2 0 134 0 0,1 0-142 0 0,1-1 155 0 0,-1 0-158 0 0,0-1 160 0 0,1 1-48 0 0,-2-1 7 0 0,1 0 2 0 0,0 0-1 0 0,0 0 0 0 0,1-1 259 0 0,2 1-342 0 0,1 3-5 0 0,1 0 0 0 0,-1 0 84 0 0,4 3-14 0 0,4 2-85 0 0,-1-2 159 0 0,5 4 15 0 0,0-1-103 0 0,-2-1 85 0 0,-1 1-18 0 0,1 0 3 0 0,-1 0 2 0 0,2 0 0 0 0,0 0 0 0 0,2 0 0 0 0,2-1 0 0 0,0 1-37 0 0,0 1 10 0 0,0 0-5 0 0,5 4 150 0 0,1 0-156 0 0,-1 0 54 0 0,0 0-16 0 0,-1-1-28 0 0,-2 0 8 0 0,0-2-4 0 0,-2 0 0 0 0,1-2-47 0 0,2 2 14 0 0,1-1 30 0 0,-1 0-122 0 0,0 0 37 0 0,-2-2-16 0 0,1 1-607 0 0,1-1-824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37.95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942.31653"/>
      <inkml:brushProperty name="anchorY" value="-371.26935"/>
      <inkml:brushProperty name="scaleFactor" value="0.5"/>
    </inkml:brush>
  </inkml:definitions>
  <inkml:trace contextRef="#ctx0" brushRef="#br0">2152 121 11344 0 0,'0'0'3118'0'0,"-1"0"-3068"0"0,-3 0-34 0 0,-1-1 180 0 0,-6 0 177 0 0,-2-2-253 0 0,-2-1 505 0 0,-1 1-63 0 0,-1-1 43 0 0,-1 1 19 0 0,-2 1-207 0 0,0 0 23 0 0,0 1-19 0 0,-2 1-14 0 0,-1 0-324 0 0,-3 0 35 0 0,-1 0-48 0 0,-8 0-4 0 0,-2 0-76 0 0,0 0 20 0 0,0 0-10 0 0,0 0 0 0 0,2 0 0 0 0,-2-1 0 0 0,1 0 0 0 0,-1-1 112 0 0,-1 1 6 0 0,-3-1 14 0 0,-2-2 2 0 0,0 0 180 0 0,-1 0-24 0 0,0 0 28 0 0,1-1 0 0 0,-2 0-91 0 0,1 1 8 0 0,-1-1-9 0 0,-9-1 157 0 0,-1 0-326 0 0,-1 0 94 0 0,3 1-38 0 0,0 2-131 0 0,-8-2 111 0 0,0 2-114 0 0,0 0 31 0 0,1 1 74 0 0,1 0-108 0 0,3 0 111 0 0,4-1 162 0 0,5 0-7 0 0,3 1 26 0 0,3 1 2 0 0,1 0-315 0 0,-7 0-115 0 0,2 1 116 0 0,1 0-115 0 0,3 0 13 0 0,4 0-4 0 0,0 0-1159 0 0,5 0 302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38.93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3753.35791"/>
      <inkml:brushProperty name="anchorY" value="385.17029"/>
      <inkml:brushProperty name="scaleFactor" value="0.5"/>
    </inkml:brush>
  </inkml:definitions>
  <inkml:trace contextRef="#ctx0" brushRef="#br0">366 80 1840 0 0,'-4'-5'8162'0'0,"1"1"-8011"0"0,-1-1 768 0 0,-1-1-337 0 0,1 1-452 0 0,0 0 42 0 0,-3-1-68 0 0,-1 1-4 0 0,-1-1 360 0 0,0 1-39 0 0,-1-1 52 0 0,0 1 5 0 0,-1 0 226 0 0,-1 1-27 0 0,-1 1 40 0 0,0 1 0 0 0,-2 0-193 0 0,-1 2 19 0 0,-1 0-27 0 0,-1 1-3 0 0,0 1-365 0 0,-1 1 30 0 0,1 0-41 0 0,1-2-17 0 0,-1 0-139 0 0,3 1 114 0 0,3-1-116 0 0,4 0 218 0 0,-1 0-73 0 0,1 0 20 0 0,1 0 1 0 0,2 0 121 0 0,-1 1 1420 0 0,9 2-1572 0 0,3 2-33 0 0,3 2-5 0 0,6 2 27 0 0,4 0-50 0 0,2 1-58 0 0,4-1 109 0 0,2-1-131 0 0,2 1 134 0 0,1-1-134 0 0,-1 1 40 0 0,0-2 71 0 0,1 2-108 0 0,-1-1 36 0 0,1 1-12 0 0,0-2 0 0 0,-1 1 75 0 0,-3-1-96 0 0,-2 0 134 0 0,-2 0-142 0 0,-2-2 155 0 0,-2 1-158 0 0,-2 0 48 0 0,-4-2 68 0 0,3 0-108 0 0,-2 1 36 0 0,-2-2-12 0 0,1 0 0 0 0,-2-1 0 0 0,-4-1 0 0 0,-1-1 0 0 0,-3 0 0 0 0,-1-1 0 0 0,0 0 0 0 0,-2 0 0 0 0,1 0 84 0 0,0 0-108 0 0,-1-1 148 0 0,1 1 35 0 0,0 0-158 0 0,-3-1-1 0 0,-1 1 75 0 0,-2-2 72 0 0,-1 0 2 0 0,-2 0 8 0 0,-1 1 3 0 0,0 0-186 0 0,-1 0-32 0 0,-1 2 8 0 0,-3 1-16 0 0,0 1 77 0 0,-2 1 81 0 0,-4 0-47 0 0,-3 2 23 0 0,-1 0 34 0 0,-2 2-12 0 0,-3 3 6 0 0,-7 5 196 0 0,-3 2-140 0 0,1 2 52 0 0,0 1-12 0 0,3 1-121 0 0,1 1 6 0 0,5 0-9 0 0,2-1-4 0 0,3-2-74 0 0,2-2-82 0 0,6-5 46 0 0,4-5-1104 0 0,5-3-1144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9:03.2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10 212 3224 0 0,'0'0'10366'0'0,"6"-1"-5979"0"0,-6 1-4323 0 0,-6 45 283 0 0,4-32-222 0 0,-2 26 1 0 0,3-13-1 0 0,1 20 102 0 0,-2 13-139 0 0,4 1-25 0 0,-1-36-39 0 0,0 0 1 0 0,5 25-1 0 0,-2-32-2 0 0,-2-8 115 0 0,0 0 0 0 0,-1 0 0 0 0,0 0 0 0 0,0 16 0 0 0,-1-24-112 0 0,1 14-42 0 0,-1-15 22 0 0,0 1 1 0 0,0-1 0 0 0,0 0-1 0 0,0 1 1 0 0,0-1 0 0 0,0 0-1 0 0,0 0 1 0 0,0 1-1 0 0,0-1 1 0 0,0 0 0 0 0,1 0-1 0 0,-1 1 1 0 0,0-1 0 0 0,0 0-1 0 0,0 0 1 0 0,0 0 0 0 0,0 1-1 0 0,1-1 1 0 0,-1 0 0 0 0,0 0-1 0 0,0 0 1 0 0,0 1 0 0 0,0-1-1 0 0,1 0 1 0 0,-1 0-1 0 0,0 0 1 0 0,0 0 0 0 0,1 0-1 0 0,-1 1 1 0 0,0-1 0 0 0,0 0-1 0 0,1 0 1 0 0,-1 0 0 0 0,0 0-1 0 0,0 0 1 0 0,1 0 0 0 0,-1 0-1 0 0,0 0 1 0 0,0 0 0 0 0,1 0-1 0 0,-1 0 1 0 0,0 0 0 0 0,0 0-1 0 0,1 0 1 0 0,-1 0-1 0 0,0 0 1 0 0,0 0 0 0 0,1-1-1 0 0,-1 1 1 0 0,0 0 0 0 0,1 0-1 0 0,9-7 11 0 0,-5 3 2 0 0,1 1-1 0 0,-1-1 0 0 0,1 1 0 0 0,0 0 0 0 0,0 0 0 0 0,9-2 0 0 0,-5 3-17 0 0,1-6 0 0 0,9-20 0 0 0,18-26 0 0 0,-28 43 0 0 0,-4 5 0 0 0,-1 0 0 0 0,13-10 0 0 0,-6 5 35 0 0,1 0-1 0 0,-1-1 1 0 0,12-17-1 0 0,13-13 166 0 0,82-87 382 0 0,-24 23-213 0 0,-44 48-114 0 0,-34 35-140 0 0,-13 18-60 0 0,0-1 0 0 0,0 1 1 0 0,8-8-1 0 0,37-39 865 0 0,-48 52-900 0 0,-1-1 0 0 0,1 1 0 0 0,-1-1 1 0 0,1 1-1 0 0,-1-1 0 0 0,1 0 0 0 0,-1 1 0 0 0,0-1 0 0 0,1 1 0 0 0,-1-1 0 0 0,0 0 0 0 0,0 1 0 0 0,0-1 0 0 0,1 0 0 0 0,-1 1 0 0 0,0-1 0 0 0,0 0 0 0 0,0 1 0 0 0,0-1 0 0 0,0-1 1 0 0,0 1 12 0 0,0 1-25 0 0,0 0-1 0 0,0 0 1 0 0,0 0 0 0 0,0 0-1 0 0,0-1 1 0 0,0 1 0 0 0,0 0-1 0 0,0 0 1 0 0,0 0 0 0 0,0 0-1 0 0,1-1 1 0 0,-1 1-1 0 0,0 0 1 0 0,0 0 0 0 0,0 0-1 0 0,0 0 1 0 0,0 0 0 0 0,0 0-1 0 0,1-1 1 0 0,-1 1 0 0 0,0 0-1 0 0,0 0 1 0 0,0 0 0 0 0,0 0-1 0 0,1 0 1 0 0,-1 0 0 0 0,0 0-1 0 0,0 0 1 0 0,0 0 0 0 0,0 0-1 0 0,1 0 1 0 0,-1 0 0 0 0,0 0-1 0 0,0 0 1 0 0,0 0 0 0 0,1 0-1 0 0,-1 0 1 0 0,0 0 0 0 0,1 0 17 0 0,-1 0 0 0 0,0 0 0 0 0,0 0 0 0 0,1 0 1 0 0,-1 0-1 0 0,0 0 0 0 0,1 0 0 0 0,-1 0 0 0 0,0 0 0 0 0,1-1 1 0 0,-1 1-1 0 0,0 0 0 0 0,0 0 0 0 0,1 0 0 0 0,-1 0 0 0 0,0 0 1 0 0,0-1-1 0 0,1 1 0 0 0,-1 0 0 0 0,0 0 0 0 0,0 0 1 0 0,1-1-1 0 0,-1 1 0 0 0,0 0 0 0 0,0-1 0 0 0,4-7-813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14.84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432.13281"/>
      <inkml:brushProperty name="anchorY" value="-364.86871"/>
      <inkml:brushProperty name="scaleFactor" value="0.5"/>
    </inkml:brush>
  </inkml:definitions>
  <inkml:trace contextRef="#ctx0" brushRef="#br0">207 1 10136 0 0,'0'0'1129'0'0,"-13"23"9060"0"0,10-11-7948 0 0,1 2-1126 0 0,-1 7 134 0 0,0 3-961 0 0,-1 4-76 0 0,-2 4-76 0 0,0 4-25 0 0,0 3-6 0 0,-2 6 9 0 0,-1 6-4 0 0,-2 7 2 0 0,0 7 0 0 0,0 5 0 0 0,0 8 0 0 0,-2 4 0 0 0,1 4 0 0 0,1 0-131 0 0,0-1 38 0 0,2-5 56 0 0,-1-4-97 0 0,2-6-42 0 0,1-8-36 0 0,0-7-6 0 0,1-3-1703 0 0,1-5-1775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14.84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9277.33105"/>
      <inkml:brushProperty name="anchorY" value="-1142.55701"/>
      <inkml:brushProperty name="scaleFactor" value="0.5"/>
    </inkml:brush>
  </inkml:definitions>
  <inkml:trace contextRef="#ctx0" brushRef="#br0">1 264 16527 0 0,'0'0'1816'0'0,"0"-5"-2118"0"0,1-5 1127 0 0,3-6 276 0 0,4-5-450 0 0,5-5-291 0 0,3 1-140 0 0,2 2 81 0 0,6-3 270 0 0,1 3-390 0 0,3 3 135 0 0,3 3-44 0 0,1 3 0 0 0,1 3 0 0 0,3 1-37 0 0,1 4 1 0 0,1 0-3 0 0,1 3-1 0 0,-1 2-177 0 0,2 1-43 0 0,0 2 95 0 0,0 2-134 0 0,0 2 152 0 0,-1 1-73 0 0,-2 4 15 0 0,-2 1-2 0 0,-3 1 37 0 0,-4 3-12 0 0,-4 2 6 0 0,-5 2 0 0 0,-4 1 150 0 0,-4 3-16 0 0,-4 1 24 0 0,-4 2 0 0 0,-6 1-184 0 0,-9 8 99 0 0,-7 3-124 0 0,-7 1-43 0 0,-5 0 102 0 0,-4 1-131 0 0,-4-2 134 0 0,-5-3-227 0 0,-17 4-111 0 0,-15 2-1021 0 0,-11-2-1220 0 0,4-4-7674 0 0,16-10-2962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14.84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393.58301"/>
      <inkml:brushProperty name="anchorY" value="-2203.86987"/>
      <inkml:brushProperty name="scaleFactor" value="0.5"/>
    </inkml:brush>
  </inkml:definitions>
  <inkml:trace contextRef="#ctx0" brushRef="#br0">3 112 18975 0 0,'-1'0'2080'0'0,"0"1"-2426"0"0,1 0 692 0 0,2-2-346 0 0,3-2 262 0 0,8-6 260 0 0,6-6-356 0 0,7-2-166 0 0,2 0 42 0 0,-1 0-42 0 0,-1 4 0 0 0,-2 3 0 0 0,-3 3 0 0 0,-3 3 150 0 0,-2 3 40 0 0,-1 2 26 0 0,-1 2 4 0 0,-1 3-98 0 0,-1-1 19 0 0,0 3-21 0 0,-1 3 1 0 0,-2 2-38 0 0,1 3-92 0 0,-2 2 117 0 0,-1 0 33 0 0,-3 3 11 0 0,-2 1 5 0 0,-3 1 3 0 0,-2 2-186 0 0,-1 2 52 0 0,-3 2-26 0 0,-1 3 0 0 0,-1 2 168 0 0,-5 11 120 0 0,1 1-192 0 0,-2 1 278 0 0,2 2 364 0 0,1-2-499 0 0,3-6-92 0 0,2-6-46 0 0,4-6-29 0 0,2-6-7 0 0,4-5-75 0 0,2-4 20 0 0,6-4-10 0 0,3-3 0 0 0,3-3 0 0 0,4-4-84 0 0,4-2 24 0 0,21-12-646 0 0,5-6 563 0 0,11-11-1702 0 0,9-9-1150 0 0,-1-3 1951 0 0,-41 24-9583 0 0,0 0-1236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24.8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1 1 18431 0 0,'0'0'816'0'0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26.50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35"/>
      <inkml:brushProperty name="anchorY" value="-635"/>
      <inkml:brushProperty name="scaleFactor" value="0.5"/>
    </inkml:brush>
  </inkml:definitions>
  <inkml:trace contextRef="#ctx0" brushRef="#br0">1475 318 1376 0 0,'0'0'17999'0'0,"-2"0"-18005"0"0,-4-2 250 0 0,-4-1-147 0 0,-2 0 15 0 0,-2 1 1 0 0,1-1 205 0 0,-1 0-22 0 0,0 2 18 0 0,-1 0 16 0 0,-1 2 6 0 0,-1 0-2 0 0,-1 0 2 0 0,-2-1 0 0 0,-1 2-233 0 0,-2-1 20 0 0,0 1-21 0 0,-3 1-15 0 0,-1-1-100 0 0,-7 3 27 0 0,1-1-14 0 0,0 0 0 0 0,-4 1 0 0 0,2 0 0 0 0,4-1 0 0 0,4 0 0 0 0,3 0 0 0 0,2-1 0 0 0,1 1 0 0 0,1-1 0 0 0,1 0 0 0 0,-1-1 0 0 0,-1 0 0 0 0,0-1 0 0 0,0 0 0 0 0,2-1 0 0 0,-2 0 0 0 0,1 0 0 0 0,-1 0 0 0 0,1 0 0 0 0,0 1 0 0 0,1 1 0 0 0,0 0 0 0 0,2 0 0 0 0,0-1 0 0 0,2 0 0 0 0,-1-1 75 0 0,3 1-96 0 0,-1-1 31 0 0,-1 0-10 0 0,2 0 0 0 0,0-2 75 0 0,0 1-96 0 0,2-1 31 0 0,-2 0-10 0 0,1 0 0 0 0,0 0 0 0 0,1 0 0 0 0,-1 0 0 0 0,1 0 0 0 0,-1 0 0 0 0,0 0 0 0 0,-1-1 0 0 0,0 1 0 0 0,0 0 0 0 0,0 0 0 0 0,0 1 84 0 0,1-1-108 0 0,-1 1 36 0 0,-1 0-12 0 0,1 0-112 0 0,-3-1 70 0 0,-3 0-37 0 0,3 0 92 0 0,3 1-25 0 0,4 0 12 0 0,4 0 0 0 0,-1 0 0 0 0,1-1 0 0 0,-1 0 0 0 0,-1 0 0 0 0,0-1 0 0 0,0 2 0 0 0,0-1 0 0 0,2 1 0 0 0,0 1 0 0 0,0 0 0 0 0,2 0 0 0 0,0 0 0 0 0,2 0 0 0 0,0 0 0 0 0,1 0 0 0 0,0 0 0 0 0,0 0 0 0 0,0 0 0 0 0,-2-1 0 0 0,0 0 0 0 0,0 0-74 0 0,1 1 95 0 0,0-1-125 0 0,0 1 131 0 0,0 0-171 0 0,-1 0 78 0 0,1 0-16 0 0,0 0 0 0 0,-2 0 12 0 0,1 0-4 0 0,0 0 2 0 0,0 0 0 0 0,1 0 84 0 0,0 0-24 0 0,1 0-72 0 0,0 0 108 0 0,4-1-298 0 0,4 0 192 0 0,0 0 96 0 0,-1 0-28 0 0,0-2 14 0 0,3 0 0 0 0,2-2 0 0 0,2-2-74 0 0,1 0 95 0 0,1-1-32 0 0,1 0 11 0 0,2-1 159 0 0,1 0-64 0 0,1-1 18 0 0,1-1-130 0 0,-1-1 35 0 0,1 1 57 0 0,0-2-96 0 0,0 0 31 0 0,0 1-10 0 0,0 0 0 0 0,-1 0 0 0 0,0-1 0 0 0,-1 0 0 0 0,0 1 0 0 0,1-1 0 0 0,-1 2 84 0 0,3-2 42 0 0,1 2-82 0 0,-2 2-44 0 0,-2-1 85 0 0,-2 3-106 0 0,-2-1 106 0 0,-1 2 34 0 0,-2 1 1 0 0,-3 1 6 0 0,-3 2 2 0 0,-1-1-9 0 0,-1 2 2 0 0,-2-1-1 0 0,-2 1 0 0 0,0 1 104 0 0,-1 0-152 0 0,-1 0 28 0 0,1 0-8 0 0,-3 2 4 0 0,-3 2 0 0 0,-3 2-112 0 0,-2 1-98 0 0,-2 2 48 0 0,-1 2-16 0 0,-1-1 94 0 0,0 1 105 0 0,-1 0-52 0 0,-2 0 18 0 0,0 0-95 0 0,-1 1 25 0 0,-1 0-13 0 0,-2-1 0 0 0,0 0 0 0 0,-5 3 0 0 0,-2-1 0 0 0,1-1 0 0 0,-1 1 0 0 0,2-1 0 0 0,1 0 0 0 0,2-1 0 0 0,1 0 0 0 0,2-1 0 0 0,2 0 0 0 0,1-1 0 0 0,2 0 0 0 0,2-2 0 0 0,1-1 0 0 0,0 1 0 0 0,0-1 0 0 0,1 0 0 0 0,-1 1 0 0 0,1-1 0 0 0,0-1-112 0 0,1-1 51 0 0,-1 1-12 0 0,1-2 83 0 0,3 0-22 0 0,1-2 12 0 0,1 1 75 0 0,0 0-96 0 0,2 0 134 0 0,1 0-142 0 0,1-1 155 0 0,-1 0-158 0 0,0-1 160 0 0,1 1-48 0 0,-2-1 7 0 0,1 0 2 0 0,0 0-1 0 0,0 0 0 0 0,1-1 259 0 0,2 1-342 0 0,1 3-5 0 0,1 0 0 0 0,-1 0 84 0 0,4 3-14 0 0,4 2-85 0 0,-1-2 159 0 0,5 4 15 0 0,0-1-103 0 0,-2-1 85 0 0,-1 1-18 0 0,1 0 3 0 0,-1 0 2 0 0,2 0 0 0 0,0 0 0 0 0,2 0 0 0 0,2-1 0 0 0,0 1-37 0 0,0 1 10 0 0,0 0-5 0 0,5 4 150 0 0,1 0-156 0 0,-1 0 54 0 0,0 0-16 0 0,-1-1-28 0 0,-2 0 8 0 0,0-2-4 0 0,-2 0 0 0 0,1-2-47 0 0,2 2 14 0 0,1-1 30 0 0,-1 0-122 0 0,0 0 37 0 0,-2-2-16 0 0,1 1-607 0 0,1-1-824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37.95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942.31653"/>
      <inkml:brushProperty name="anchorY" value="-371.26935"/>
      <inkml:brushProperty name="scaleFactor" value="0.5"/>
    </inkml:brush>
  </inkml:definitions>
  <inkml:trace contextRef="#ctx0" brushRef="#br0">2152 121 11344 0 0,'0'0'3118'0'0,"-1"0"-3068"0"0,-3 0-34 0 0,-1-1 180 0 0,-6 0 177 0 0,-2-2-253 0 0,-2-1 505 0 0,-1 1-63 0 0,-1-1 43 0 0,-1 1 19 0 0,-2 1-207 0 0,0 0 23 0 0,0 1-19 0 0,-2 1-14 0 0,-1 0-324 0 0,-3 0 35 0 0,-1 0-48 0 0,-8 0-4 0 0,-2 0-76 0 0,0 0 20 0 0,0 0-10 0 0,0 0 0 0 0,2 0 0 0 0,-2-1 0 0 0,1 0 0 0 0,-1-1 112 0 0,-1 1 6 0 0,-3-1 14 0 0,-2-2 2 0 0,0 0 180 0 0,-1 0-24 0 0,0 0 28 0 0,1-1 0 0 0,-2 0-91 0 0,1 1 8 0 0,-1-1-9 0 0,-9-1 157 0 0,-1 0-326 0 0,-1 0 94 0 0,3 1-38 0 0,0 2-131 0 0,-8-2 111 0 0,0 2-114 0 0,0 0 31 0 0,1 1 74 0 0,1 0-108 0 0,3 0 111 0 0,4-1 162 0 0,5 0-7 0 0,3 1 26 0 0,3 1 2 0 0,1 0-315 0 0,-7 0-115 0 0,2 1 116 0 0,1 0-115 0 0,3 0 13 0 0,4 0-4 0 0,0 0-1159 0 0,5 0 302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24.8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1 1 18431 0 0,'0'0'816'0'0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38.93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3753.35791"/>
      <inkml:brushProperty name="anchorY" value="385.17029"/>
      <inkml:brushProperty name="scaleFactor" value="0.5"/>
    </inkml:brush>
  </inkml:definitions>
  <inkml:trace contextRef="#ctx0" brushRef="#br0">366 80 1840 0 0,'-4'-5'8162'0'0,"1"1"-8011"0"0,-1-1 768 0 0,-1-1-337 0 0,1 1-452 0 0,0 0 42 0 0,-3-1-68 0 0,-1 1-4 0 0,-1-1 360 0 0,0 1-39 0 0,-1-1 52 0 0,0 1 5 0 0,-1 0 226 0 0,-1 1-27 0 0,-1 1 40 0 0,0 1 0 0 0,-2 0-193 0 0,-1 2 19 0 0,-1 0-27 0 0,-1 1-3 0 0,0 1-365 0 0,-1 1 30 0 0,1 0-41 0 0,1-2-17 0 0,-1 0-139 0 0,3 1 114 0 0,3-1-116 0 0,4 0 218 0 0,-1 0-73 0 0,1 0 20 0 0,1 0 1 0 0,2 0 121 0 0,-1 1 1420 0 0,9 2-1572 0 0,3 2-33 0 0,3 2-5 0 0,6 2 27 0 0,4 0-50 0 0,2 1-58 0 0,4-1 109 0 0,2-1-131 0 0,2 1 134 0 0,1-1-134 0 0,-1 1 40 0 0,0-2 71 0 0,1 2-108 0 0,-1-1 36 0 0,1 1-12 0 0,0-2 0 0 0,-1 1 75 0 0,-3-1-96 0 0,-2 0 134 0 0,-2 0-142 0 0,-2-2 155 0 0,-2 1-158 0 0,-2 0 48 0 0,-4-2 68 0 0,3 0-108 0 0,-2 1 36 0 0,-2-2-12 0 0,1 0 0 0 0,-2-1 0 0 0,-4-1 0 0 0,-1-1 0 0 0,-3 0 0 0 0,-1-1 0 0 0,0 0 0 0 0,-2 0 0 0 0,1 0 84 0 0,0 0-108 0 0,-1-1 148 0 0,1 1 35 0 0,0 0-158 0 0,-3-1-1 0 0,-1 1 75 0 0,-2-2 72 0 0,-1 0 2 0 0,-2 0 8 0 0,-1 1 3 0 0,0 0-186 0 0,-1 0-32 0 0,-1 2 8 0 0,-3 1-16 0 0,0 1 77 0 0,-2 1 81 0 0,-4 0-47 0 0,-3 2 23 0 0,-1 0 34 0 0,-2 2-12 0 0,-3 3 6 0 0,-7 5 196 0 0,-3 2-140 0 0,1 2 52 0 0,0 1-12 0 0,3 1-121 0 0,1 1 6 0 0,5 0-9 0 0,2-1-4 0 0,3-2-74 0 0,2-2-82 0 0,6-5 46 0 0,4-5-1104 0 0,5-3-1144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9:03.2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10 212 3224 0 0,'0'0'10366'0'0,"6"-1"-5979"0"0,-6 1-4323 0 0,-6 45 283 0 0,4-32-222 0 0,-2 26 1 0 0,3-13-1 0 0,1 20 102 0 0,-2 13-139 0 0,4 1-25 0 0,-1-36-39 0 0,0 0 1 0 0,5 25-1 0 0,-2-32-2 0 0,-2-8 115 0 0,0 0 0 0 0,-1 0 0 0 0,0 0 0 0 0,0 16 0 0 0,-1-24-112 0 0,1 14-42 0 0,-1-15 22 0 0,0 1 1 0 0,0-1 0 0 0,0 0-1 0 0,0 1 1 0 0,0-1 0 0 0,0 0-1 0 0,0 0 1 0 0,0 1-1 0 0,0-1 1 0 0,0 0 0 0 0,1 0-1 0 0,-1 1 1 0 0,0-1 0 0 0,0 0-1 0 0,0 0 1 0 0,0 0 0 0 0,0 1-1 0 0,1-1 1 0 0,-1 0 0 0 0,0 0-1 0 0,0 0 1 0 0,0 1 0 0 0,0-1-1 0 0,1 0 1 0 0,-1 0-1 0 0,0 0 1 0 0,0 0 0 0 0,1 0-1 0 0,-1 1 1 0 0,0-1 0 0 0,0 0-1 0 0,1 0 1 0 0,-1 0 0 0 0,0 0-1 0 0,0 0 1 0 0,1 0 0 0 0,-1 0-1 0 0,0 0 1 0 0,0 0 0 0 0,1 0-1 0 0,-1 0 1 0 0,0 0 0 0 0,0 0-1 0 0,1 0 1 0 0,-1 0-1 0 0,0 0 1 0 0,0 0 0 0 0,1-1-1 0 0,-1 1 1 0 0,0 0 0 0 0,1 0-1 0 0,9-7 11 0 0,-5 3 2 0 0,1 1-1 0 0,-1-1 0 0 0,1 1 0 0 0,0 0 0 0 0,0 0 0 0 0,9-2 0 0 0,-5 3-17 0 0,1-6 0 0 0,9-20 0 0 0,18-26 0 0 0,-28 43 0 0 0,-4 5 0 0 0,-1 0 0 0 0,13-10 0 0 0,-6 5 35 0 0,1 0-1 0 0,-1-1 1 0 0,12-17-1 0 0,13-13 166 0 0,82-87 382 0 0,-24 23-213 0 0,-44 48-114 0 0,-34 35-140 0 0,-13 18-60 0 0,0-1 0 0 0,0 1 1 0 0,8-8-1 0 0,37-39 865 0 0,-48 52-900 0 0,-1-1 0 0 0,1 1 0 0 0,-1-1 1 0 0,1 1-1 0 0,-1-1 0 0 0,1 0 0 0 0,-1 1 0 0 0,0-1 0 0 0,1 1 0 0 0,-1-1 0 0 0,0 0 0 0 0,0 1 0 0 0,0-1 0 0 0,1 0 0 0 0,-1 1 0 0 0,0-1 0 0 0,0 0 0 0 0,0 1 0 0 0,0-1 0 0 0,0-1 1 0 0,0 1 12 0 0,0 1-25 0 0,0 0-1 0 0,0 0 1 0 0,0 0 0 0 0,0 0-1 0 0,0-1 1 0 0,0 1 0 0 0,0 0-1 0 0,0 0 1 0 0,0 0 0 0 0,0 0-1 0 0,1-1 1 0 0,-1 1-1 0 0,0 0 1 0 0,0 0 0 0 0,0 0-1 0 0,0 0 1 0 0,0 0 0 0 0,0 0-1 0 0,1-1 1 0 0,-1 1 0 0 0,0 0-1 0 0,0 0 1 0 0,0 0 0 0 0,0 0-1 0 0,1 0 1 0 0,-1 0 0 0 0,0 0-1 0 0,0 0 1 0 0,0 0 0 0 0,0 0-1 0 0,1 0 1 0 0,-1 0 0 0 0,0 0-1 0 0,0 0 1 0 0,0 0 0 0 0,1 0-1 0 0,-1 0 1 0 0,0 0 0 0 0,1 0 17 0 0,-1 0 0 0 0,0 0 0 0 0,0 0 0 0 0,1 0 1 0 0,-1 0-1 0 0,0 0 0 0 0,1 0 0 0 0,-1 0 0 0 0,0 0 0 0 0,1-1 1 0 0,-1 1-1 0 0,0 0 0 0 0,0 0 0 0 0,1 0 0 0 0,-1 0 0 0 0,0 0 1 0 0,0-1-1 0 0,1 1 0 0 0,-1 0 0 0 0,0 0 0 0 0,0 0 1 0 0,1-1-1 0 0,-1 1 0 0 0,0 0 0 0 0,0-1 0 0 0,4-7-813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2:26.8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62 605 3224 0 0,'0'0'143'0'0,"-2"2"-3"0"0,-7 6-1027 0 0,-7-3 14663 0 0,11-6-11065 0 0,4 2-2089 0 0,-1 0-585 0 0,0 0 0 0 0,1 0 0 0 0,-1 0 1 0 0,0 0-1 0 0,1 0 0 0 0,-1 0 0 0 0,1 0 0 0 0,0 0 0 0 0,-1 1 1 0 0,1-1-1 0 0,0 0 0 0 0,0 1 0 0 0,0-1 0 0 0,0 1 1 0 0,0-1-1 0 0,0 1 0 0 0,0 0 0 0 0,1-1 0 0 0,-1 1 1 0 0,1 0-1 0 0,-1 0 0 0 0,1-1 0 0 0,-1 1 0 0 0,1 0 1 0 0,0 0-1 0 0,0 0 0 0 0,0 0 0 0 0,0 2 0 0 0,-1 43-17 0 0,0-13 40 0 0,4 42-1 0 0,1-51-32 0 0,12 40 0 0 0,-3-17-28 0 0,-10-38 1 0 0,0-1 0 0 0,1 1 0 0 0,0-1 0 0 0,10 16 0 0 0,1 4 0 0 0,-13-27 0 0 0,0 1 0 0 0,-1 0 1 0 0,1-1-1 0 0,0 0 0 0 0,0 1 0 0 0,0-1 0 0 0,1 0 0 0 0,-1 0 0 0 0,0 0 0 0 0,1 0 0 0 0,-1 0 0 0 0,6 2 0 0 0,-6-3 4 0 0,0 0 0 0 0,0 0 0 0 0,0-1 0 0 0,0 1 0 0 0,0 0-1 0 0,0-1 1 0 0,0 1 0 0 0,0-1 0 0 0,0 0 0 0 0,1 0 0 0 0,-1 0 0 0 0,0 0 0 0 0,0 0 0 0 0,0 0-1 0 0,1 0 1 0 0,-1-1 0 0 0,0 1 0 0 0,2-2 0 0 0,1 0 66 0 0,0 0-1 0 0,-1 0 1 0 0,1-1 0 0 0,-1 0-1 0 0,0 1 1 0 0,0-2 0 0 0,0 1 0 0 0,0 0-1 0 0,0-1 1 0 0,-1 0 0 0 0,1 0-1 0 0,-1 0 1 0 0,0 0 0 0 0,3-6-1 0 0,46-67 686 0 0,68-76-1 0 0,-116 147-728 0 0,104-146 483 0 0,-16 19-178 0 0,179-176-90 0 0,-222 258-217 0 0,73-66-1282 0 0,-84 84 588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2:28.9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865 73 17191 0 0,'-9'6'84'0'0,"-10"5"365"0"0,1 1 0 0 0,1 1 0 0 0,-24 22 0 0 0,30-23-375 0 0,0 1 0 0 0,0 0-1 0 0,2 1 1 0 0,-1 0-1 0 0,-13 30 1 0 0,16-31-157 0 0,0-1 1 0 0,-1 0-1 0 0,-1-1 1 0 0,-13 16-1 0 0,-43 37-1891 0 0,61-61 1784 0 0,0 0-1 0 0,0 0 1 0 0,-1 0-1 0 0,1-1 1 0 0,-1 1 0 0 0,-5 1-1 0 0,-14 3 2029 0 0,27-12-1710 0 0,0 1 0 0 0,0-1 0 0 0,0 1 0 0 0,1 0-1 0 0,-1 0 1 0 0,8-7 0 0 0,9-9 49 0 0,61-70 204 0 0,-22 27-207 0 0,-36 38-101 0 0,37-28 0 0 0,12-12 10 0 0,-59 53-67 0 0,-1 1-1 0 0,2 0 1 0 0,22-13-1 0 0,-14 10 9 0 0,-21 13 80 0 0,-3 3 9 0 0,-78 102 568 0 0,53-69-605 0 0,-52 55 0 0 0,-41 23-4 0 0,101-97-72 0 0,-40 24-1 0 0,19-14 13 0 0,32-21 5 0 0,0 0 1 0 0,-16 6-1 0 0,17-8-13 0 0,-1 1 0 0 0,-12 7 0 0 0,20-10-2 0 0,-2 0 3 0 0,1 0 0 0 0,0 0 0 0 0,0 0 0 0 0,-1-1 0 0 0,1 1 0 0 0,-1 0 0 0 0,1-1 0 0 0,-1 1 0 0 0,1 0 0 0 0,-1-1 0 0 0,1 0 0 0 0,-3 1 0 0 0,3-1 125 0 0,1-1-123 0 0,0-1 0 0 0,0 1-1 0 0,0-1 1 0 0,1 1-1 0 0,-1-1 1 0 0,0 1 0 0 0,1-1-1 0 0,-1 1 1 0 0,1-1-1 0 0,0 1 1 0 0,-1 0 0 0 0,1-1-1 0 0,0 1 1 0 0,0 0-1 0 0,0 0 1 0 0,0 0 0 0 0,0 0-1 0 0,2-2 1 0 0,4-6 7 0 0,43-71 46 0 0,100-134-60 0 0,-118 169 0 0 0,-18 25 0 0 0,21-25 0 0 0,-31 42-2 0 0,-3 2 3 0 0,0 1 0 0 0,0-1 0 0 0,0 1 0 0 0,-1-1 0 0 0,1 0 0 0 0,0 0 0 0 0,-1 1 0 0 0,1-1 0 0 0,0 0 0 0 0,-1 0 0 0 0,1 0-1 0 0,-1 0 1 0 0,1 1 0 0 0,-1-1 0 0 0,0 0 0 0 0,1 0 0 0 0,-1 0 0 0 0,0-1 0 0 0,1 0 166 0 0,-7 13 1 0 0,-87 116 362 0 0,-8 8-411 0 0,68-92-55 0 0,-25 26 51 0 0,42-53-28 0 0,1 1 1 0 0,1 0-1 0 0,-21 32 0 0 0,25-33 4 0 0,-1-1 0 0 0,-16 18 1 0 0,16-20 19 0 0,0 0 1 0 0,-16 28-1 0 0,22-33-12 0 0,0 0-1 0 0,-9 10 0 0 0,-6 8 277 0 0,19-24-414 0 0,12-6-427 0 0,-5 3 459 0 0,0-2-15 0 0,1-1 0 0 0,-1 0 1 0 0,-1 0-1 0 0,1 0 0 0 0,0 0 1 0 0,-1-1-1 0 0,0 0 0 0 0,0 0 1 0 0,5-7-1 0 0,37-53 113 0 0,78-99 317 0 0,-73 95-499 0 0,9-10 54 0 0,-39 48 37 0 0,-18 24 0 0 0,1 0 0 0 0,-1 0 0 0 0,9-8 0 0 0,-58 82 60 0 0,8-21-17 0 0,-59 57 0 0 0,30-35 142 0 0,-13 13-4 0 0,-28 6-181 0 0,24-21 0 0 0,51-41 37 0 0,-39 23 0 0 0,44-26 108 0 0,55-55-132 0 0,39-27-771 0 0,-37 34 183 0 0,13-11-196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13.23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432.13281"/>
      <inkml:brushProperty name="anchorY" value="-364.86871"/>
      <inkml:brushProperty name="scaleFactor" value="0.5"/>
    </inkml:brush>
  </inkml:definitions>
  <inkml:trace contextRef="#ctx0" brushRef="#br0">207 1 10136 0 0,'0'0'1129'0'0,"-13"23"9060"0"0,10-11-7948 0 0,1 2-1126 0 0,-1 7 134 0 0,0 3-961 0 0,-1 4-76 0 0,-2 4-76 0 0,0 4-25 0 0,0 3-6 0 0,-2 6 9 0 0,-1 6-4 0 0,-2 7 2 0 0,0 7 0 0 0,0 5 0 0 0,0 8 0 0 0,-2 4 0 0 0,1 4 0 0 0,1 0-131 0 0,0-1 38 0 0,2-5 56 0 0,-1-4-97 0 0,2-6-42 0 0,1-8-36 0 0,0-7-6 0 0,1-3-1703 0 0,1-5-1775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13.23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9277.33105"/>
      <inkml:brushProperty name="anchorY" value="-1142.55701"/>
      <inkml:brushProperty name="scaleFactor" value="0.5"/>
    </inkml:brush>
  </inkml:definitions>
  <inkml:trace contextRef="#ctx0" brushRef="#br0">1 264 16527 0 0,'0'0'1816'0'0,"0"-5"-2118"0"0,1-5 1127 0 0,3-6 276 0 0,4-5-450 0 0,5-5-291 0 0,3 1-140 0 0,2 2 81 0 0,6-3 270 0 0,1 3-390 0 0,3 3 135 0 0,3 3-44 0 0,1 3 0 0 0,1 3 0 0 0,3 1-37 0 0,1 4 1 0 0,1 0-3 0 0,1 3-1 0 0,-1 2-177 0 0,2 1-43 0 0,0 2 95 0 0,0 2-134 0 0,0 2 152 0 0,-1 1-73 0 0,-2 4 15 0 0,-2 1-2 0 0,-3 1 37 0 0,-4 3-12 0 0,-4 2 6 0 0,-5 2 0 0 0,-4 1 150 0 0,-4 3-16 0 0,-4 1 24 0 0,-4 2 0 0 0,-6 1-184 0 0,-9 8 99 0 0,-7 3-124 0 0,-7 1-43 0 0,-5 0 102 0 0,-4 1-131 0 0,-4-2 134 0 0,-5-3-227 0 0,-17 4-111 0 0,-15 2-1021 0 0,-11-2-1220 0 0,4-4-7674 0 0,16-10-2962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13.2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393.58301"/>
      <inkml:brushProperty name="anchorY" value="-2203.86987"/>
      <inkml:brushProperty name="scaleFactor" value="0.5"/>
    </inkml:brush>
  </inkml:definitions>
  <inkml:trace contextRef="#ctx0" brushRef="#br0">3 112 18975 0 0,'-1'0'2080'0'0,"0"1"-2426"0"0,1 0 692 0 0,2-2-346 0 0,3-2 262 0 0,8-6 260 0 0,6-6-356 0 0,7-2-166 0 0,2 0 42 0 0,-1 0-42 0 0,-1 4 0 0 0,-2 3 0 0 0,-3 3 0 0 0,-3 3 150 0 0,-2 3 40 0 0,-1 2 26 0 0,-1 2 4 0 0,-1 3-98 0 0,-1-1 19 0 0,0 3-21 0 0,-1 3 1 0 0,-2 2-38 0 0,1 3-92 0 0,-2 2 117 0 0,-1 0 33 0 0,-3 3 11 0 0,-2 1 5 0 0,-3 1 3 0 0,-2 2-186 0 0,-1 2 52 0 0,-3 2-26 0 0,-1 3 0 0 0,-1 2 168 0 0,-5 11 120 0 0,1 1-192 0 0,-2 1 278 0 0,2 2 364 0 0,1-2-499 0 0,3-6-92 0 0,2-6-46 0 0,4-6-29 0 0,2-6-7 0 0,4-5-75 0 0,2-4 20 0 0,6-4-10 0 0,3-3 0 0 0,3-3 0 0 0,4-4-84 0 0,4-2 24 0 0,21-12-646 0 0,5-6 563 0 0,11-11-1702 0 0,9-9-1150 0 0,-1-3 1951 0 0,-41 24-9583 0 0,0 0-1236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40.22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4758.35156"/>
      <inkml:brushProperty name="anchorY" value="585.93567"/>
      <inkml:brushProperty name="scaleFactor" value="0.5"/>
    </inkml:brush>
  </inkml:definitions>
  <inkml:trace contextRef="#ctx0" brushRef="#br0">206 1 18287 0 0,'0'0'808'0'0,"-3"1"420"0"0,-3 5-1482 0 0,-2 2 1382 0 0,-3 5 761 0 0,1 2-1270 0 0,2 1-346 0 0,1 2-84 0 0,2 1-97 0 0,1 2-25 0 0,1 2-76 0 0,-1 3 94 0 0,2 4-106 0 0,-1 5 106 0 0,-1 3-106 0 0,1 5 31 0 0,2 5-10 0 0,0 4 75 0 0,-1 7 90 0 0,-2 23 194 0 0,-3 23 20 0 0,-5 21 77 0 0,-2-2-271 0 0,1-7-186 0 0,0-14 39 0 0,0-13-38 0 0,3-12 0 0 0,1-10 0 0 0,1-8 0 0 0,1-6 0 0 0,1 1-1782 0 0,2-5 23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40.22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5601.45752"/>
      <inkml:brushProperty name="anchorY" value="-401.08743"/>
      <inkml:brushProperty name="scaleFactor" value="0.5"/>
    </inkml:brush>
  </inkml:definitions>
  <inkml:trace contextRef="#ctx0" brushRef="#br0">10 166 16296 0 0,'0'0'1651'0'0,"2"-4"-1564"0"0,2-5 596 0 0,3-3-123 0 0,3-2 76 0 0,5-2 169 0 0,3-1-958 0 0,4-1 283 0 0,2 1-130 0 0,4 1 0 0 0,2 3 0 0 0,2 2-74 0 0,2 2 95 0 0,2 3-32 0 0,0 2-73 0 0,-1 5 108 0 0,0 3-36 0 0,-1 3-90 0 0,4 9 10 0 0,2 10 37 0 0,-2 6 59 0 0,-4 3-15 0 0,-6 2 11 0 0,-6 1 0 0 0,-6 0 0 0 0,-4 1 112 0 0,-5 0-69 0 0,-4 2 241 0 0,-4 1-20 0 0,-4 0 17 0 0,-4 2 17 0 0,-5 0 127 0 0,-4 0-17 0 0,-3 1 23 0 0,-5 0-1 0 0,-7 1-138 0 0,-5-1 12 0 0,-7 0-21 0 0,-3 0-2 0 0,-3-3-234 0 0,-2-1-27 0 0,0-3 68 0 0,-7 2-688 0 0,-4-1-745 0 0,2-8-9018 0 0,13-7-2658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40.2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6246.66357"/>
      <inkml:brushProperty name="anchorY" value="-694.57568"/>
      <inkml:brushProperty name="scaleFactor" value="0.5"/>
    </inkml:brush>
  </inkml:definitions>
  <inkml:trace contextRef="#ctx0" brushRef="#br0">55 1 17767 0 0,'0'0'1802'0'0,"2"2"-1708"0"0,1 3-62 0 0,2 3 1126 0 0,0 5 1255 0 0,-1 2-1632 0 0,1 3-359 0 0,-2 5 84 0 0,0 3-380 0 0,-1 4 162 0 0,-3 2-43 0 0,0 4 8 0 0,-2 4 3 0 0,-2 3-56 0 0,0 3 7 0 0,-2 2-6 0 0,0 2-1 0 0,0 0-130 0 0,-1 0 8 0 0,-1-1-84 0 0,1-3 128 0 0,-1 8-1768 0 0,0-6-9982 0 0,1-10-3156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26.50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35"/>
      <inkml:brushProperty name="anchorY" value="-635"/>
      <inkml:brushProperty name="scaleFactor" value="0.5"/>
    </inkml:brush>
  </inkml:definitions>
  <inkml:trace contextRef="#ctx0" brushRef="#br0">1475 318 1376 0 0,'0'0'17999'0'0,"-2"0"-18005"0"0,-4-2 250 0 0,-4-1-147 0 0,-2 0 15 0 0,-2 1 1 0 0,1-1 205 0 0,-1 0-22 0 0,0 2 18 0 0,-1 0 16 0 0,-1 2 6 0 0,-1 0-2 0 0,-1 0 2 0 0,-2-1 0 0 0,-1 2-233 0 0,-2-1 20 0 0,0 1-21 0 0,-3 1-15 0 0,-1-1-100 0 0,-7 3 27 0 0,1-1-14 0 0,0 0 0 0 0,-4 1 0 0 0,2 0 0 0 0,4-1 0 0 0,4 0 0 0 0,3 0 0 0 0,2-1 0 0 0,1 1 0 0 0,1-1 0 0 0,1 0 0 0 0,-1-1 0 0 0,-1 0 0 0 0,0-1 0 0 0,0 0 0 0 0,2-1 0 0 0,-2 0 0 0 0,1 0 0 0 0,-1 0 0 0 0,1 0 0 0 0,0 1 0 0 0,1 1 0 0 0,0 0 0 0 0,2 0 0 0 0,0-1 0 0 0,2 0 0 0 0,-1-1 75 0 0,3 1-96 0 0,-1-1 31 0 0,-1 0-10 0 0,2 0 0 0 0,0-2 75 0 0,0 1-96 0 0,2-1 31 0 0,-2 0-10 0 0,1 0 0 0 0,0 0 0 0 0,1 0 0 0 0,-1 0 0 0 0,1 0 0 0 0,-1 0 0 0 0,0 0 0 0 0,-1-1 0 0 0,0 1 0 0 0,0 0 0 0 0,0 0 0 0 0,0 1 84 0 0,1-1-108 0 0,-1 1 36 0 0,-1 0-12 0 0,1 0-112 0 0,-3-1 70 0 0,-3 0-37 0 0,3 0 92 0 0,3 1-25 0 0,4 0 12 0 0,4 0 0 0 0,-1 0 0 0 0,1-1 0 0 0,-1 0 0 0 0,-1 0 0 0 0,0-1 0 0 0,0 2 0 0 0,0-1 0 0 0,2 1 0 0 0,0 1 0 0 0,0 0 0 0 0,2 0 0 0 0,0 0 0 0 0,2 0 0 0 0,0 0 0 0 0,1 0 0 0 0,0 0 0 0 0,0 0 0 0 0,0 0 0 0 0,-2-1 0 0 0,0 0 0 0 0,0 0-74 0 0,1 1 95 0 0,0-1-125 0 0,0 1 131 0 0,0 0-171 0 0,-1 0 78 0 0,1 0-16 0 0,0 0 0 0 0,-2 0 12 0 0,1 0-4 0 0,0 0 2 0 0,0 0 0 0 0,1 0 84 0 0,0 0-24 0 0,1 0-72 0 0,0 0 108 0 0,4-1-298 0 0,4 0 192 0 0,0 0 96 0 0,-1 0-28 0 0,0-2 14 0 0,3 0 0 0 0,2-2 0 0 0,2-2-74 0 0,1 0 95 0 0,1-1-32 0 0,1 0 11 0 0,2-1 159 0 0,1 0-64 0 0,1-1 18 0 0,1-1-130 0 0,-1-1 35 0 0,1 1 57 0 0,0-2-96 0 0,0 0 31 0 0,0 1-10 0 0,0 0 0 0 0,-1 0 0 0 0,0-1 0 0 0,-1 0 0 0 0,0 1 0 0 0,1-1 0 0 0,-1 2 84 0 0,3-2 42 0 0,1 2-82 0 0,-2 2-44 0 0,-2-1 85 0 0,-2 3-106 0 0,-2-1 106 0 0,-1 2 34 0 0,-2 1 1 0 0,-3 1 6 0 0,-3 2 2 0 0,-1-1-9 0 0,-1 2 2 0 0,-2-1-1 0 0,-2 1 0 0 0,0 1 104 0 0,-1 0-152 0 0,-1 0 28 0 0,1 0-8 0 0,-3 2 4 0 0,-3 2 0 0 0,-3 2-112 0 0,-2 1-98 0 0,-2 2 48 0 0,-1 2-16 0 0,-1-1 94 0 0,0 1 105 0 0,-1 0-52 0 0,-2 0 18 0 0,0 0-95 0 0,-1 1 25 0 0,-1 0-13 0 0,-2-1 0 0 0,0 0 0 0 0,-5 3 0 0 0,-2-1 0 0 0,1-1 0 0 0,-1 1 0 0 0,2-1 0 0 0,1 0 0 0 0,2-1 0 0 0,1 0 0 0 0,2-1 0 0 0,2 0 0 0 0,1-1 0 0 0,2 0 0 0 0,2-2 0 0 0,1-1 0 0 0,0 1 0 0 0,0-1 0 0 0,1 0 0 0 0,-1 1 0 0 0,1-1 0 0 0,0-1-112 0 0,1-1 51 0 0,-1 1-12 0 0,1-2 83 0 0,3 0-22 0 0,1-2 12 0 0,1 1 75 0 0,0 0-96 0 0,2 0 134 0 0,1 0-142 0 0,1-1 155 0 0,-1 0-158 0 0,0-1 160 0 0,1 1-48 0 0,-2-1 7 0 0,1 0 2 0 0,0 0-1 0 0,0 0 0 0 0,1-1 259 0 0,2 1-342 0 0,1 3-5 0 0,1 0 0 0 0,-1 0 84 0 0,4 3-14 0 0,4 2-85 0 0,-1-2 159 0 0,5 4 15 0 0,0-1-103 0 0,-2-1 85 0 0,-1 1-18 0 0,1 0 3 0 0,-1 0 2 0 0,2 0 0 0 0,0 0 0 0 0,2 0 0 0 0,2-1 0 0 0,0 1-37 0 0,0 1 10 0 0,0 0-5 0 0,5 4 150 0 0,1 0-156 0 0,-1 0 54 0 0,0 0-16 0 0,-1-1-28 0 0,-2 0 8 0 0,0-2-4 0 0,-2 0 0 0 0,1-2-47 0 0,2 2 14 0 0,1-1 30 0 0,-1 0-122 0 0,0 0 37 0 0,-2-2-16 0 0,1 1-607 0 0,1-1-824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24.8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1 1 18431 0 0,'0'0'816'0'0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26.50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35"/>
      <inkml:brushProperty name="anchorY" value="-635"/>
      <inkml:brushProperty name="scaleFactor" value="0.5"/>
    </inkml:brush>
  </inkml:definitions>
  <inkml:trace contextRef="#ctx0" brushRef="#br0">1475 318 1376 0 0,'0'0'17999'0'0,"-2"0"-18005"0"0,-4-2 250 0 0,-4-1-147 0 0,-2 0 15 0 0,-2 1 1 0 0,1-1 205 0 0,-1 0-22 0 0,0 2 18 0 0,-1 0 16 0 0,-1 2 6 0 0,-1 0-2 0 0,-1 0 2 0 0,-2-1 0 0 0,-1 2-233 0 0,-2-1 20 0 0,0 1-21 0 0,-3 1-15 0 0,-1-1-100 0 0,-7 3 27 0 0,1-1-14 0 0,0 0 0 0 0,-4 1 0 0 0,2 0 0 0 0,4-1 0 0 0,4 0 0 0 0,3 0 0 0 0,2-1 0 0 0,1 1 0 0 0,1-1 0 0 0,1 0 0 0 0,-1-1 0 0 0,-1 0 0 0 0,0-1 0 0 0,0 0 0 0 0,2-1 0 0 0,-2 0 0 0 0,1 0 0 0 0,-1 0 0 0 0,1 0 0 0 0,0 1 0 0 0,1 1 0 0 0,0 0 0 0 0,2 0 0 0 0,0-1 0 0 0,2 0 0 0 0,-1-1 75 0 0,3 1-96 0 0,-1-1 31 0 0,-1 0-10 0 0,2 0 0 0 0,0-2 75 0 0,0 1-96 0 0,2-1 31 0 0,-2 0-10 0 0,1 0 0 0 0,0 0 0 0 0,1 0 0 0 0,-1 0 0 0 0,1 0 0 0 0,-1 0 0 0 0,0 0 0 0 0,-1-1 0 0 0,0 1 0 0 0,0 0 0 0 0,0 0 0 0 0,0 1 84 0 0,1-1-108 0 0,-1 1 36 0 0,-1 0-12 0 0,1 0-112 0 0,-3-1 70 0 0,-3 0-37 0 0,3 0 92 0 0,3 1-25 0 0,4 0 12 0 0,4 0 0 0 0,-1 0 0 0 0,1-1 0 0 0,-1 0 0 0 0,-1 0 0 0 0,0-1 0 0 0,0 2 0 0 0,0-1 0 0 0,2 1 0 0 0,0 1 0 0 0,0 0 0 0 0,2 0 0 0 0,0 0 0 0 0,2 0 0 0 0,0 0 0 0 0,1 0 0 0 0,0 0 0 0 0,0 0 0 0 0,0 0 0 0 0,-2-1 0 0 0,0 0 0 0 0,0 0-74 0 0,1 1 95 0 0,0-1-125 0 0,0 1 131 0 0,0 0-171 0 0,-1 0 78 0 0,1 0-16 0 0,0 0 0 0 0,-2 0 12 0 0,1 0-4 0 0,0 0 2 0 0,0 0 0 0 0,1 0 84 0 0,0 0-24 0 0,1 0-72 0 0,0 0 108 0 0,4-1-298 0 0,4 0 192 0 0,0 0 96 0 0,-1 0-28 0 0,0-2 14 0 0,3 0 0 0 0,2-2 0 0 0,2-2-74 0 0,1 0 95 0 0,1-1-32 0 0,1 0 11 0 0,2-1 159 0 0,1 0-64 0 0,1-1 18 0 0,1-1-130 0 0,-1-1 35 0 0,1 1 57 0 0,0-2-96 0 0,0 0 31 0 0,0 1-10 0 0,0 0 0 0 0,-1 0 0 0 0,0-1 0 0 0,-1 0 0 0 0,0 1 0 0 0,1-1 0 0 0,-1 2 84 0 0,3-2 42 0 0,1 2-82 0 0,-2 2-44 0 0,-2-1 85 0 0,-2 3-106 0 0,-2-1 106 0 0,-1 2 34 0 0,-2 1 1 0 0,-3 1 6 0 0,-3 2 2 0 0,-1-1-9 0 0,-1 2 2 0 0,-2-1-1 0 0,-2 1 0 0 0,0 1 104 0 0,-1 0-152 0 0,-1 0 28 0 0,1 0-8 0 0,-3 2 4 0 0,-3 2 0 0 0,-3 2-112 0 0,-2 1-98 0 0,-2 2 48 0 0,-1 2-16 0 0,-1-1 94 0 0,0 1 105 0 0,-1 0-52 0 0,-2 0 18 0 0,0 0-95 0 0,-1 1 25 0 0,-1 0-13 0 0,-2-1 0 0 0,0 0 0 0 0,-5 3 0 0 0,-2-1 0 0 0,1-1 0 0 0,-1 1 0 0 0,2-1 0 0 0,1 0 0 0 0,2-1 0 0 0,1 0 0 0 0,2-1 0 0 0,2 0 0 0 0,1-1 0 0 0,2 0 0 0 0,2-2 0 0 0,1-1 0 0 0,0 1 0 0 0,0-1 0 0 0,1 0 0 0 0,-1 1 0 0 0,1-1 0 0 0,0-1-112 0 0,1-1 51 0 0,-1 1-12 0 0,1-2 83 0 0,3 0-22 0 0,1-2 12 0 0,1 1 75 0 0,0 0-96 0 0,2 0 134 0 0,1 0-142 0 0,1-1 155 0 0,-1 0-158 0 0,0-1 160 0 0,1 1-48 0 0,-2-1 7 0 0,1 0 2 0 0,0 0-1 0 0,0 0 0 0 0,1-1 259 0 0,2 1-342 0 0,1 3-5 0 0,1 0 0 0 0,-1 0 84 0 0,4 3-14 0 0,4 2-85 0 0,-1-2 159 0 0,5 4 15 0 0,0-1-103 0 0,-2-1 85 0 0,-1 1-18 0 0,1 0 3 0 0,-1 0 2 0 0,2 0 0 0 0,0 0 0 0 0,2 0 0 0 0,2-1 0 0 0,0 1-37 0 0,0 1 10 0 0,0 0-5 0 0,5 4 150 0 0,1 0-156 0 0,-1 0 54 0 0,0 0-16 0 0,-1-1-28 0 0,-2 0 8 0 0,0-2-4 0 0,-2 0 0 0 0,1-2-47 0 0,2 2 14 0 0,1-1 30 0 0,-1 0-122 0 0,0 0 37 0 0,-2-2-16 0 0,1 1-607 0 0,1-1-824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37.95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942.31653"/>
      <inkml:brushProperty name="anchorY" value="-371.26935"/>
      <inkml:brushProperty name="scaleFactor" value="0.5"/>
    </inkml:brush>
  </inkml:definitions>
  <inkml:trace contextRef="#ctx0" brushRef="#br0">2152 121 11344 0 0,'0'0'3118'0'0,"-1"0"-3068"0"0,-3 0-34 0 0,-1-1 180 0 0,-6 0 177 0 0,-2-2-253 0 0,-2-1 505 0 0,-1 1-63 0 0,-1-1 43 0 0,-1 1 19 0 0,-2 1-207 0 0,0 0 23 0 0,0 1-19 0 0,-2 1-14 0 0,-1 0-324 0 0,-3 0 35 0 0,-1 0-48 0 0,-8 0-4 0 0,-2 0-76 0 0,0 0 20 0 0,0 0-10 0 0,0 0 0 0 0,2 0 0 0 0,-2-1 0 0 0,1 0 0 0 0,-1-1 112 0 0,-1 1 6 0 0,-3-1 14 0 0,-2-2 2 0 0,0 0 180 0 0,-1 0-24 0 0,0 0 28 0 0,1-1 0 0 0,-2 0-91 0 0,1 1 8 0 0,-1-1-9 0 0,-9-1 157 0 0,-1 0-326 0 0,-1 0 94 0 0,3 1-38 0 0,0 2-131 0 0,-8-2 111 0 0,0 2-114 0 0,0 0 31 0 0,1 1 74 0 0,1 0-108 0 0,3 0 111 0 0,4-1 162 0 0,5 0-7 0 0,3 1 26 0 0,3 1 2 0 0,1 0-315 0 0,-7 0-115 0 0,2 1 116 0 0,1 0-115 0 0,3 0 13 0 0,4 0-4 0 0,0 0-1159 0 0,5 0 302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38.93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3753.35791"/>
      <inkml:brushProperty name="anchorY" value="385.17029"/>
      <inkml:brushProperty name="scaleFactor" value="0.5"/>
    </inkml:brush>
  </inkml:definitions>
  <inkml:trace contextRef="#ctx0" brushRef="#br0">366 80 1840 0 0,'-4'-5'8162'0'0,"1"1"-8011"0"0,-1-1 768 0 0,-1-1-337 0 0,1 1-452 0 0,0 0 42 0 0,-3-1-68 0 0,-1 1-4 0 0,-1-1 360 0 0,0 1-39 0 0,-1-1 52 0 0,0 1 5 0 0,-1 0 226 0 0,-1 1-27 0 0,-1 1 40 0 0,0 1 0 0 0,-2 0-193 0 0,-1 2 19 0 0,-1 0-27 0 0,-1 1-3 0 0,0 1-365 0 0,-1 1 30 0 0,1 0-41 0 0,1-2-17 0 0,-1 0-139 0 0,3 1 114 0 0,3-1-116 0 0,4 0 218 0 0,-1 0-73 0 0,1 0 20 0 0,1 0 1 0 0,2 0 121 0 0,-1 1 1420 0 0,9 2-1572 0 0,3 2-33 0 0,3 2-5 0 0,6 2 27 0 0,4 0-50 0 0,2 1-58 0 0,4-1 109 0 0,2-1-131 0 0,2 1 134 0 0,1-1-134 0 0,-1 1 40 0 0,0-2 71 0 0,1 2-108 0 0,-1-1 36 0 0,1 1-12 0 0,0-2 0 0 0,-1 1 75 0 0,-3-1-96 0 0,-2 0 134 0 0,-2 0-142 0 0,-2-2 155 0 0,-2 1-158 0 0,-2 0 48 0 0,-4-2 68 0 0,3 0-108 0 0,-2 1 36 0 0,-2-2-12 0 0,1 0 0 0 0,-2-1 0 0 0,-4-1 0 0 0,-1-1 0 0 0,-3 0 0 0 0,-1-1 0 0 0,0 0 0 0 0,-2 0 0 0 0,1 0 84 0 0,0 0-108 0 0,-1-1 148 0 0,1 1 35 0 0,0 0-158 0 0,-3-1-1 0 0,-1 1 75 0 0,-2-2 72 0 0,-1 0 2 0 0,-2 0 8 0 0,-1 1 3 0 0,0 0-186 0 0,-1 0-32 0 0,-1 2 8 0 0,-3 1-16 0 0,0 1 77 0 0,-2 1 81 0 0,-4 0-47 0 0,-3 2 23 0 0,-1 0 34 0 0,-2 2-12 0 0,-3 3 6 0 0,-7 5 196 0 0,-3 2-140 0 0,1 2 52 0 0,0 1-12 0 0,3 1-121 0 0,1 1 6 0 0,5 0-9 0 0,2-1-4 0 0,3-2-74 0 0,2-2-82 0 0,6-5 46 0 0,4-5-1104 0 0,5-3-1144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9:03.2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10 212 3224 0 0,'0'0'10366'0'0,"6"-1"-5979"0"0,-6 1-4323 0 0,-6 45 283 0 0,4-32-222 0 0,-2 26 1 0 0,3-13-1 0 0,1 20 102 0 0,-2 13-139 0 0,4 1-25 0 0,-1-36-39 0 0,0 0 1 0 0,5 25-1 0 0,-2-32-2 0 0,-2-8 115 0 0,0 0 0 0 0,-1 0 0 0 0,0 0 0 0 0,0 16 0 0 0,-1-24-112 0 0,1 14-42 0 0,-1-15 22 0 0,0 1 1 0 0,0-1 0 0 0,0 0-1 0 0,0 1 1 0 0,0-1 0 0 0,0 0-1 0 0,0 0 1 0 0,0 1-1 0 0,0-1 1 0 0,0 0 0 0 0,1 0-1 0 0,-1 1 1 0 0,0-1 0 0 0,0 0-1 0 0,0 0 1 0 0,0 0 0 0 0,0 1-1 0 0,1-1 1 0 0,-1 0 0 0 0,0 0-1 0 0,0 0 1 0 0,0 1 0 0 0,0-1-1 0 0,1 0 1 0 0,-1 0-1 0 0,0 0 1 0 0,0 0 0 0 0,1 0-1 0 0,-1 1 1 0 0,0-1 0 0 0,0 0-1 0 0,1 0 1 0 0,-1 0 0 0 0,0 0-1 0 0,0 0 1 0 0,1 0 0 0 0,-1 0-1 0 0,0 0 1 0 0,0 0 0 0 0,1 0-1 0 0,-1 0 1 0 0,0 0 0 0 0,0 0-1 0 0,1 0 1 0 0,-1 0-1 0 0,0 0 1 0 0,0 0 0 0 0,1-1-1 0 0,-1 1 1 0 0,0 0 0 0 0,1 0-1 0 0,9-7 11 0 0,-5 3 2 0 0,1 1-1 0 0,-1-1 0 0 0,1 1 0 0 0,0 0 0 0 0,0 0 0 0 0,9-2 0 0 0,-5 3-17 0 0,1-6 0 0 0,9-20 0 0 0,18-26 0 0 0,-28 43 0 0 0,-4 5 0 0 0,-1 0 0 0 0,13-10 0 0 0,-6 5 35 0 0,1 0-1 0 0,-1-1 1 0 0,12-17-1 0 0,13-13 166 0 0,82-87 382 0 0,-24 23-213 0 0,-44 48-114 0 0,-34 35-140 0 0,-13 18-60 0 0,0-1 0 0 0,0 1 1 0 0,8-8-1 0 0,37-39 865 0 0,-48 52-900 0 0,-1-1 0 0 0,1 1 0 0 0,-1-1 1 0 0,1 1-1 0 0,-1-1 0 0 0,1 0 0 0 0,-1 1 0 0 0,0-1 0 0 0,1 1 0 0 0,-1-1 0 0 0,0 0 0 0 0,0 1 0 0 0,0-1 0 0 0,1 0 0 0 0,-1 1 0 0 0,0-1 0 0 0,0 0 0 0 0,0 1 0 0 0,0-1 0 0 0,0-1 1 0 0,0 1 12 0 0,0 1-25 0 0,0 0-1 0 0,0 0 1 0 0,0 0 0 0 0,0 0-1 0 0,0-1 1 0 0,0 1 0 0 0,0 0-1 0 0,0 0 1 0 0,0 0 0 0 0,0 0-1 0 0,1-1 1 0 0,-1 1-1 0 0,0 0 1 0 0,0 0 0 0 0,0 0-1 0 0,0 0 1 0 0,0 0 0 0 0,0 0-1 0 0,1-1 1 0 0,-1 1 0 0 0,0 0-1 0 0,0 0 1 0 0,0 0 0 0 0,0 0-1 0 0,1 0 1 0 0,-1 0 0 0 0,0 0-1 0 0,0 0 1 0 0,0 0 0 0 0,0 0-1 0 0,1 0 1 0 0,-1 0 0 0 0,0 0-1 0 0,0 0 1 0 0,0 0 0 0 0,1 0-1 0 0,-1 0 1 0 0,0 0 0 0 0,1 0 17 0 0,-1 0 0 0 0,0 0 0 0 0,0 0 0 0 0,1 0 1 0 0,-1 0-1 0 0,0 0 0 0 0,1 0 0 0 0,-1 0 0 0 0,0 0 0 0 0,1-1 1 0 0,-1 1-1 0 0,0 0 0 0 0,0 0 0 0 0,1 0 0 0 0,-1 0 0 0 0,0 0 1 0 0,0-1-1 0 0,1 1 0 0 0,-1 0 0 0 0,0 0 0 0 0,0 0 1 0 0,1-1-1 0 0,-1 1 0 0 0,0 0 0 0 0,0-1 0 0 0,4-7-813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2:26.8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62 605 3224 0 0,'0'0'143'0'0,"-2"2"-3"0"0,-7 6-1027 0 0,-7-3 14663 0 0,11-6-11065 0 0,4 2-2089 0 0,-1 0-585 0 0,0 0 0 0 0,1 0 0 0 0,-1 0 1 0 0,0 0-1 0 0,1 0 0 0 0,-1 0 0 0 0,1 0 0 0 0,0 0 0 0 0,-1 1 1 0 0,1-1-1 0 0,0 0 0 0 0,0 1 0 0 0,0-1 0 0 0,0 1 1 0 0,0-1-1 0 0,0 1 0 0 0,0 0 0 0 0,1-1 0 0 0,-1 1 1 0 0,1 0-1 0 0,-1 0 0 0 0,1-1 0 0 0,-1 1 0 0 0,1 0 1 0 0,0 0-1 0 0,0 0 0 0 0,0 0 0 0 0,0 2 0 0 0,-1 43-17 0 0,0-13 40 0 0,4 42-1 0 0,1-51-32 0 0,12 40 0 0 0,-3-17-28 0 0,-10-38 1 0 0,0-1 0 0 0,1 1 0 0 0,0-1 0 0 0,10 16 0 0 0,1 4 0 0 0,-13-27 0 0 0,0 1 0 0 0,-1 0 1 0 0,1-1-1 0 0,0 0 0 0 0,0 1 0 0 0,0-1 0 0 0,1 0 0 0 0,-1 0 0 0 0,0 0 0 0 0,1 0 0 0 0,-1 0 0 0 0,6 2 0 0 0,-6-3 4 0 0,0 0 0 0 0,0 0 0 0 0,0-1 0 0 0,0 1 0 0 0,0 0-1 0 0,0-1 1 0 0,0 1 0 0 0,0-1 0 0 0,0 0 0 0 0,1 0 0 0 0,-1 0 0 0 0,0 0 0 0 0,0 0 0 0 0,0 0-1 0 0,1 0 1 0 0,-1-1 0 0 0,0 1 0 0 0,2-2 0 0 0,1 0 66 0 0,0 0-1 0 0,-1 0 1 0 0,1-1 0 0 0,-1 0-1 0 0,0 1 1 0 0,0-2 0 0 0,0 1 0 0 0,0 0-1 0 0,0-1 1 0 0,-1 0 0 0 0,1 0-1 0 0,-1 0 1 0 0,0 0 0 0 0,3-6-1 0 0,46-67 686 0 0,68-76-1 0 0,-116 147-728 0 0,104-146 483 0 0,-16 19-178 0 0,179-176-90 0 0,-222 258-217 0 0,73-66-1282 0 0,-84 84 588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3:28.2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432.13281"/>
      <inkml:brushProperty name="anchorY" value="-364.86871"/>
      <inkml:brushProperty name="scaleFactor" value="0.5"/>
    </inkml:brush>
  </inkml:definitions>
  <inkml:trace contextRef="#ctx0" brushRef="#br0">207 1 10136 0 0,'0'0'1129'0'0,"-13"23"9060"0"0,10-11-7948 0 0,1 2-1126 0 0,-1 7 134 0 0,0 3-961 0 0,-1 4-76 0 0,-2 4-76 0 0,0 4-25 0 0,0 3-6 0 0,-2 6 9 0 0,-1 6-4 0 0,-2 7 2 0 0,0 7 0 0 0,0 5 0 0 0,0 8 0 0 0,-2 4 0 0 0,1 4 0 0 0,1 0-131 0 0,0-1 38 0 0,2-5 56 0 0,-1-4-97 0 0,2-6-42 0 0,1-8-36 0 0,0-7-6 0 0,1-3-1703 0 0,1-5-1775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3:28.6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9277.33105"/>
      <inkml:brushProperty name="anchorY" value="-1142.55701"/>
      <inkml:brushProperty name="scaleFactor" value="0.5"/>
    </inkml:brush>
  </inkml:definitions>
  <inkml:trace contextRef="#ctx0" brushRef="#br0">1 264 16527 0 0,'0'0'1816'0'0,"0"-5"-2118"0"0,1-5 1127 0 0,3-6 276 0 0,4-5-450 0 0,5-5-291 0 0,3 1-140 0 0,2 2 81 0 0,6-3 270 0 0,1 3-390 0 0,3 3 135 0 0,3 3-44 0 0,1 3 0 0 0,1 3 0 0 0,3 1-37 0 0,1 4 1 0 0,1 0-3 0 0,1 3-1 0 0,-1 2-177 0 0,2 1-43 0 0,0 2 95 0 0,0 2-134 0 0,0 2 152 0 0,-1 1-73 0 0,-2 4 15 0 0,-2 1-2 0 0,-3 1 37 0 0,-4 3-12 0 0,-4 2 6 0 0,-5 2 0 0 0,-4 1 150 0 0,-4 3-16 0 0,-4 1 24 0 0,-4 2 0 0 0,-6 1-184 0 0,-9 8 99 0 0,-7 3-124 0 0,-7 1-43 0 0,-5 0 102 0 0,-4 1-131 0 0,-4-2 134 0 0,-5-3-227 0 0,-17 4-111 0 0,-15 2-1021 0 0,-11-2-1220 0 0,4-4-7674 0 0,16-10-2962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3:29.2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393.58301"/>
      <inkml:brushProperty name="anchorY" value="-2203.86987"/>
      <inkml:brushProperty name="scaleFactor" value="0.5"/>
    </inkml:brush>
  </inkml:definitions>
  <inkml:trace contextRef="#ctx0" brushRef="#br0">3 112 18975 0 0,'-1'0'2080'0'0,"0"1"-2426"0"0,1 0 692 0 0,2-2-346 0 0,3-2 262 0 0,8-6 260 0 0,6-6-356 0 0,7-2-166 0 0,2 0 42 0 0,-1 0-42 0 0,-1 4 0 0 0,-2 3 0 0 0,-3 3 0 0 0,-3 3 150 0 0,-2 3 40 0 0,-1 2 26 0 0,-1 2 4 0 0,-1 3-98 0 0,-1-1 19 0 0,0 3-21 0 0,-1 3 1 0 0,-2 2-38 0 0,1 3-92 0 0,-2 2 117 0 0,-1 0 33 0 0,-3 3 11 0 0,-2 1 5 0 0,-3 1 3 0 0,-2 2-186 0 0,-1 2 52 0 0,-3 2-26 0 0,-1 3 0 0 0,-1 2 168 0 0,-5 11 120 0 0,1 1-192 0 0,-2 1 278 0 0,2 2 364 0 0,1-2-499 0 0,3-6-92 0 0,2-6-46 0 0,4-6-29 0 0,2-6-7 0 0,4-5-75 0 0,2-4 20 0 0,6-4-10 0 0,3-3 0 0 0,3-3 0 0 0,4-4-84 0 0,4-2 24 0 0,21-12-646 0 0,5-6 563 0 0,11-11-1702 0 0,9-9-1150 0 0,-1-3 1951 0 0,-41 24-9583 0 0,0 0-1236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42.9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4758.35156"/>
      <inkml:brushProperty name="anchorY" value="585.93567"/>
      <inkml:brushProperty name="scaleFactor" value="0.5"/>
    </inkml:brush>
  </inkml:definitions>
  <inkml:trace contextRef="#ctx0" brushRef="#br0">206 1 18287 0 0,'0'0'808'0'0,"-3"1"420"0"0,-3 5-1482 0 0,-2 2 1382 0 0,-3 5 761 0 0,1 2-1270 0 0,2 1-346 0 0,1 2-84 0 0,2 1-97 0 0,1 2-25 0 0,1 2-76 0 0,-1 3 94 0 0,2 4-106 0 0,-1 5 106 0 0,-1 3-106 0 0,1 5 31 0 0,2 5-10 0 0,0 4 75 0 0,-1 7 90 0 0,-2 23 194 0 0,-3 23 20 0 0,-5 21 77 0 0,-2-2-271 0 0,1-7-186 0 0,0-14 39 0 0,0-13-38 0 0,3-12 0 0 0,1-10 0 0 0,1-8 0 0 0,1-6 0 0 0,1 1-1782 0 0,2-5 23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37.95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942.31653"/>
      <inkml:brushProperty name="anchorY" value="-371.26935"/>
      <inkml:brushProperty name="scaleFactor" value="0.5"/>
    </inkml:brush>
  </inkml:definitions>
  <inkml:trace contextRef="#ctx0" brushRef="#br0">2152 121 11344 0 0,'0'0'3118'0'0,"-1"0"-3068"0"0,-3 0-34 0 0,-1-1 180 0 0,-6 0 177 0 0,-2-2-253 0 0,-2-1 505 0 0,-1 1-63 0 0,-1-1 43 0 0,-1 1 19 0 0,-2 1-207 0 0,0 0 23 0 0,0 1-19 0 0,-2 1-14 0 0,-1 0-324 0 0,-3 0 35 0 0,-1 0-48 0 0,-8 0-4 0 0,-2 0-76 0 0,0 0 20 0 0,0 0-10 0 0,0 0 0 0 0,2 0 0 0 0,-2-1 0 0 0,1 0 0 0 0,-1-1 112 0 0,-1 1 6 0 0,-3-1 14 0 0,-2-2 2 0 0,0 0 180 0 0,-1 0-24 0 0,0 0 28 0 0,1-1 0 0 0,-2 0-91 0 0,1 1 8 0 0,-1-1-9 0 0,-9-1 157 0 0,-1 0-326 0 0,-1 0 94 0 0,3 1-38 0 0,0 2-131 0 0,-8-2 111 0 0,0 2-114 0 0,0 0 31 0 0,1 1 74 0 0,1 0-108 0 0,3 0 111 0 0,4-1 162 0 0,5 0-7 0 0,3 1 26 0 0,3 1 2 0 0,1 0-315 0 0,-7 0-115 0 0,2 1 116 0 0,1 0-115 0 0,3 0 13 0 0,4 0-4 0 0,0 0-1159 0 0,5 0 302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42.9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5601.45752"/>
      <inkml:brushProperty name="anchorY" value="-401.08743"/>
      <inkml:brushProperty name="scaleFactor" value="0.5"/>
    </inkml:brush>
  </inkml:definitions>
  <inkml:trace contextRef="#ctx0" brushRef="#br0">10 166 16296 0 0,'0'0'1651'0'0,"2"-4"-1564"0"0,2-5 596 0 0,3-3-123 0 0,3-2 76 0 0,5-2 169 0 0,3-1-958 0 0,4-1 283 0 0,2 1-130 0 0,4 1 0 0 0,2 3 0 0 0,2 2-74 0 0,2 2 95 0 0,2 3-32 0 0,0 2-73 0 0,-1 5 108 0 0,0 3-36 0 0,-1 3-90 0 0,4 9 10 0 0,2 10 37 0 0,-2 6 59 0 0,-4 3-15 0 0,-6 2 11 0 0,-6 1 0 0 0,-6 0 0 0 0,-4 1 112 0 0,-5 0-69 0 0,-4 2 241 0 0,-4 1-20 0 0,-4 0 17 0 0,-4 2 17 0 0,-5 0 127 0 0,-4 0-17 0 0,-3 1 23 0 0,-5 0-1 0 0,-7 1-138 0 0,-5-1 12 0 0,-7 0-21 0 0,-3 0-2 0 0,-3-3-234 0 0,-2-1-27 0 0,0-3 68 0 0,-7 2-688 0 0,-4-1-745 0 0,2-8-9018 0 0,13-7-2658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42.93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6246.66357"/>
      <inkml:brushProperty name="anchorY" value="-694.57568"/>
      <inkml:brushProperty name="scaleFactor" value="0.5"/>
    </inkml:brush>
  </inkml:definitions>
  <inkml:trace contextRef="#ctx0" brushRef="#br0">55 1 17767 0 0,'0'0'1802'0'0,"2"2"-1708"0"0,1 3-62 0 0,2 3 1126 0 0,0 5 1255 0 0,-1 2-1632 0 0,1 3-359 0 0,-2 5 84 0 0,0 3-380 0 0,-1 4 162 0 0,-3 2-43 0 0,0 4 8 0 0,-2 4 3 0 0,-2 3-56 0 0,0 3 7 0 0,-2 2-6 0 0,0 2-1 0 0,0 0-130 0 0,-1 0 8 0 0,-1-1-84 0 0,1-3 128 0 0,-1 8-1768 0 0,0-6-9982 0 0,1-10-3156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5:06.6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432 254 12896 0 0,'-10'-6'433'0'0,"0"0"0"0"0,0 1 0 0 0,0 1 0 0 0,-1 0 0 0 0,1 0 0 0 0,-30-5 5349 0 0,17 9-4984 0 0,15 0-793 0 0,2 1 10 0 0,-6 7-79 0 0,10-7-224 0 0,3 5-494 0 0,0-5 766 0 0,-1 1 0 0 0,1-1 0 0 0,-1 0 0 0 0,1 0 0 0 0,0 0 0 0 0,-1 0 1 0 0,1 0-1 0 0,0 0 0 0 0,0 0 0 0 0,0 0 0 0 0,0 0 0 0 0,1 2 0 0 0,21 12-127 0 0,-20-14 140 0 0,13 7 82 0 0,0 0-1 0 0,1-1 1 0 0,0-1-1 0 0,23 5 1 0 0,73 10 382 0 0,-39-13-319 0 0,0-2 1 0 0,108-7-1 0 0,148-31 56 0 0,-266 23-163 0 0,-1-2 0 0 0,-1-3 0 0 0,117-42 0 0 0,-161 49-10 0 0,33-15 28 0 0,-47 20-41 0 0,0 0 0 0 0,0-1 0 0 0,0 1-1 0 0,0-1 1 0 0,-1 0 0 0 0,1 0 0 0 0,-1 0 0 0 0,0-1 0 0 0,4-4 0 0 0,-6 7-1 0 0,-1 0-1 0 0,1 0 1 0 0,-1 0-1 0 0,0 0 1 0 0,1-1-1 0 0,-1 1 0 0 0,0 0 1 0 0,1-1-1 0 0,-1 1 1 0 0,0 0-1 0 0,0 0 1 0 0,0-1-1 0 0,0 1 1 0 0,-1 0-1 0 0,1-1 0 0 0,0 1 1 0 0,0 0-1 0 0,-1 0 1 0 0,1-1-1 0 0,-1 1 1 0 0,1 0-1 0 0,-1 0 0 0 0,1 0 1 0 0,-1 0-1 0 0,0 0 1 0 0,0 0-1 0 0,1 0 1 0 0,-1 0-1 0 0,0 0 1 0 0,0 0-1 0 0,-1-1 0 0 0,-3-3 74 0 0,0 1 0 0 0,-1 0-1 0 0,1 0 1 0 0,-10-5-1 0 0,-1 1 2 0 0,0 1 0 0 0,0 0 0 0 0,-1 1-1 0 0,-25-5 1 0 0,-73-7 70 0 0,-224 11 172 0 0,199 9-522 0 0,106-2 135 0 0,-186 7-293 0 0,26 19 109 0 0,60-7 345 0 0,-58 20 553 0 0,126-24-793 0 0,-12 6-123 0 0,68-18 270 0 0,9 1 9 0 0,17 2 18 0 0,-8-3-31 0 0,-3-2 2 0 0,0 1 0 0 0,0-2 0 0 0,0 1 0 0 0,0 0 0 0 0,0-1 0 0 0,0 0 0 0 0,0 0 0 0 0,9-2-1 0 0,2 1 33 0 0,339-28 511 0 0,134 1-270 0 0,-331 22-256 0 0,322-2 117 0 0,-403 9-134 0 0,142-11-6 0 0,-99 3 0 0 0,-46 3 0 0 0,333-22 0 0 0,-228 11 37 0 0,94-11 52 0 0,-214 18-86 0 0,0 3 1 0 0,83 4-1 0 0,-44 3 64 0 0,-42 3 265 0 0,-54-6-298 0 0,7 8 117 0 0,-4-2-4 0 0,9 5-78 0 0,-13-9-69 0 0,0-1 0 0 0,-1 1 0 0 0,1-1 0 0 0,-1 1 0 0 0,1 0 0 0 0,-1-1 0 0 0,1 1 0 0 0,-1 0 0 0 0,0 0 0 0 0,1-1 0 0 0,-1 1 0 0 0,0 0 0 0 0,1 0 0 0 0,-1 0 0 0 0,0-1 0 0 0,0 1 0 0 0,0 0 0 0 0,0 0 0 0 0,0 0 0 0 0,0 0 0 0 0,0-1 0 0 0,0 1 0 0 0,0 0 0 0 0,0 1 0 0 0,-2 2 0 0 0,1 0 0 0 0,-1 0 0 0 0,0 0 0 0 0,0 0 0 0 0,0-1 0 0 0,-3 5 0 0 0,0 0 11 0 0,4-6 53 0 0,-6-3 102 0 0,-1 4-42 0 0,-12 8 73 0 0,18-11-183 0 0,1 1 1 0 0,-1-1-1 0 0,1 0 1 0 0,-1 1-1 0 0,0-1 1 0 0,1 0-1 0 0,-1 0 1 0 0,0 0-1 0 0,1 0 1 0 0,-1 0-1 0 0,1 0 1 0 0,-3-1-1 0 0,1 1 50 0 0,0 0 106 0 0,-10 0 149 0 0,-32 0-136 0 0,44 0-141 0 0,0 0 1 0 0,-1 0 0 0 0,1 1 0 0 0,0-1 0 0 0,0 0 0 0 0,0 1 0 0 0,0-1 0 0 0,0 1 0 0 0,0-1 0 0 0,-2 2-1 0 0,-7 2 153 0 0,2-3-158 0 0,1 1 0 0 0,-1-1 0 0 0,1 1 0 0 0,0 1 0 0 0,0 0 0 0 0,0 0 0 0 0,0 0 0 0 0,0 0 0 0 0,1 1 0 0 0,-1 0 0 0 0,1 1 0 0 0,0 0 0 0 0,0 0 0 0 0,1 0 0 0 0,-1 0 0 0 0,-6 10 0 0 0,1-1-546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24.8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1 1 18431 0 0,'0'0'816'0'0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26.50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35"/>
      <inkml:brushProperty name="anchorY" value="-635"/>
      <inkml:brushProperty name="scaleFactor" value="0.5"/>
    </inkml:brush>
  </inkml:definitions>
  <inkml:trace contextRef="#ctx0" brushRef="#br0">1475 318 1376 0 0,'0'0'17999'0'0,"-2"0"-18005"0"0,-4-2 250 0 0,-4-1-147 0 0,-2 0 15 0 0,-2 1 1 0 0,1-1 205 0 0,-1 0-22 0 0,0 2 18 0 0,-1 0 16 0 0,-1 2 6 0 0,-1 0-2 0 0,-1 0 2 0 0,-2-1 0 0 0,-1 2-233 0 0,-2-1 20 0 0,0 1-21 0 0,-3 1-15 0 0,-1-1-100 0 0,-7 3 27 0 0,1-1-14 0 0,0 0 0 0 0,-4 1 0 0 0,2 0 0 0 0,4-1 0 0 0,4 0 0 0 0,3 0 0 0 0,2-1 0 0 0,1 1 0 0 0,1-1 0 0 0,1 0 0 0 0,-1-1 0 0 0,-1 0 0 0 0,0-1 0 0 0,0 0 0 0 0,2-1 0 0 0,-2 0 0 0 0,1 0 0 0 0,-1 0 0 0 0,1 0 0 0 0,0 1 0 0 0,1 1 0 0 0,0 0 0 0 0,2 0 0 0 0,0-1 0 0 0,2 0 0 0 0,-1-1 75 0 0,3 1-96 0 0,-1-1 31 0 0,-1 0-10 0 0,2 0 0 0 0,0-2 75 0 0,0 1-96 0 0,2-1 31 0 0,-2 0-10 0 0,1 0 0 0 0,0 0 0 0 0,1 0 0 0 0,-1 0 0 0 0,1 0 0 0 0,-1 0 0 0 0,0 0 0 0 0,-1-1 0 0 0,0 1 0 0 0,0 0 0 0 0,0 0 0 0 0,0 1 84 0 0,1-1-108 0 0,-1 1 36 0 0,-1 0-12 0 0,1 0-112 0 0,-3-1 70 0 0,-3 0-37 0 0,3 0 92 0 0,3 1-25 0 0,4 0 12 0 0,4 0 0 0 0,-1 0 0 0 0,1-1 0 0 0,-1 0 0 0 0,-1 0 0 0 0,0-1 0 0 0,0 2 0 0 0,0-1 0 0 0,2 1 0 0 0,0 1 0 0 0,0 0 0 0 0,2 0 0 0 0,0 0 0 0 0,2 0 0 0 0,0 0 0 0 0,1 0 0 0 0,0 0 0 0 0,0 0 0 0 0,0 0 0 0 0,-2-1 0 0 0,0 0 0 0 0,0 0-74 0 0,1 1 95 0 0,0-1-125 0 0,0 1 131 0 0,0 0-171 0 0,-1 0 78 0 0,1 0-16 0 0,0 0 0 0 0,-2 0 12 0 0,1 0-4 0 0,0 0 2 0 0,0 0 0 0 0,1 0 84 0 0,0 0-24 0 0,1 0-72 0 0,0 0 108 0 0,4-1-298 0 0,4 0 192 0 0,0 0 96 0 0,-1 0-28 0 0,0-2 14 0 0,3 0 0 0 0,2-2 0 0 0,2-2-74 0 0,1 0 95 0 0,1-1-32 0 0,1 0 11 0 0,2-1 159 0 0,1 0-64 0 0,1-1 18 0 0,1-1-130 0 0,-1-1 35 0 0,1 1 57 0 0,0-2-96 0 0,0 0 31 0 0,0 1-10 0 0,0 0 0 0 0,-1 0 0 0 0,0-1 0 0 0,-1 0 0 0 0,0 1 0 0 0,1-1 0 0 0,-1 2 84 0 0,3-2 42 0 0,1 2-82 0 0,-2 2-44 0 0,-2-1 85 0 0,-2 3-106 0 0,-2-1 106 0 0,-1 2 34 0 0,-2 1 1 0 0,-3 1 6 0 0,-3 2 2 0 0,-1-1-9 0 0,-1 2 2 0 0,-2-1-1 0 0,-2 1 0 0 0,0 1 104 0 0,-1 0-152 0 0,-1 0 28 0 0,1 0-8 0 0,-3 2 4 0 0,-3 2 0 0 0,-3 2-112 0 0,-2 1-98 0 0,-2 2 48 0 0,-1 2-16 0 0,-1-1 94 0 0,0 1 105 0 0,-1 0-52 0 0,-2 0 18 0 0,0 0-95 0 0,-1 1 25 0 0,-1 0-13 0 0,-2-1 0 0 0,0 0 0 0 0,-5 3 0 0 0,-2-1 0 0 0,1-1 0 0 0,-1 1 0 0 0,2-1 0 0 0,1 0 0 0 0,2-1 0 0 0,1 0 0 0 0,2-1 0 0 0,2 0 0 0 0,1-1 0 0 0,2 0 0 0 0,2-2 0 0 0,1-1 0 0 0,0 1 0 0 0,0-1 0 0 0,1 0 0 0 0,-1 1 0 0 0,1-1 0 0 0,0-1-112 0 0,1-1 51 0 0,-1 1-12 0 0,1-2 83 0 0,3 0-22 0 0,1-2 12 0 0,1 1 75 0 0,0 0-96 0 0,2 0 134 0 0,1 0-142 0 0,1-1 155 0 0,-1 0-158 0 0,0-1 160 0 0,1 1-48 0 0,-2-1 7 0 0,1 0 2 0 0,0 0-1 0 0,0 0 0 0 0,1-1 259 0 0,2 1-342 0 0,1 3-5 0 0,1 0 0 0 0,-1 0 84 0 0,4 3-14 0 0,4 2-85 0 0,-1-2 159 0 0,5 4 15 0 0,0-1-103 0 0,-2-1 85 0 0,-1 1-18 0 0,1 0 3 0 0,-1 0 2 0 0,2 0 0 0 0,0 0 0 0 0,2 0 0 0 0,2-1 0 0 0,0 1-37 0 0,0 1 10 0 0,0 0-5 0 0,5 4 150 0 0,1 0-156 0 0,-1 0 54 0 0,0 0-16 0 0,-1-1-28 0 0,-2 0 8 0 0,0-2-4 0 0,-2 0 0 0 0,1-2-47 0 0,2 2 14 0 0,1-1 30 0 0,-1 0-122 0 0,0 0 37 0 0,-2-2-16 0 0,1 1-607 0 0,1-1-824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37.95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942.31653"/>
      <inkml:brushProperty name="anchorY" value="-371.26935"/>
      <inkml:brushProperty name="scaleFactor" value="0.5"/>
    </inkml:brush>
  </inkml:definitions>
  <inkml:trace contextRef="#ctx0" brushRef="#br0">2152 121 11344 0 0,'0'0'3118'0'0,"-1"0"-3068"0"0,-3 0-34 0 0,-1-1 180 0 0,-6 0 177 0 0,-2-2-253 0 0,-2-1 505 0 0,-1 1-63 0 0,-1-1 43 0 0,-1 1 19 0 0,-2 1-207 0 0,0 0 23 0 0,0 1-19 0 0,-2 1-14 0 0,-1 0-324 0 0,-3 0 35 0 0,-1 0-48 0 0,-8 0-4 0 0,-2 0-76 0 0,0 0 20 0 0,0 0-10 0 0,0 0 0 0 0,2 0 0 0 0,-2-1 0 0 0,1 0 0 0 0,-1-1 112 0 0,-1 1 6 0 0,-3-1 14 0 0,-2-2 2 0 0,0 0 180 0 0,-1 0-24 0 0,0 0 28 0 0,1-1 0 0 0,-2 0-91 0 0,1 1 8 0 0,-1-1-9 0 0,-9-1 157 0 0,-1 0-326 0 0,-1 0 94 0 0,3 1-38 0 0,0 2-131 0 0,-8-2 111 0 0,0 2-114 0 0,0 0 31 0 0,1 1 74 0 0,1 0-108 0 0,3 0 111 0 0,4-1 162 0 0,5 0-7 0 0,3 1 26 0 0,3 1 2 0 0,1 0-315 0 0,-7 0-115 0 0,2 1 116 0 0,1 0-115 0 0,3 0 13 0 0,4 0-4 0 0,0 0-1159 0 0,5 0 302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38.93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3753.35791"/>
      <inkml:brushProperty name="anchorY" value="385.17029"/>
      <inkml:brushProperty name="scaleFactor" value="0.5"/>
    </inkml:brush>
  </inkml:definitions>
  <inkml:trace contextRef="#ctx0" brushRef="#br0">366 80 1840 0 0,'-4'-5'8162'0'0,"1"1"-8011"0"0,-1-1 768 0 0,-1-1-337 0 0,1 1-452 0 0,0 0 42 0 0,-3-1-68 0 0,-1 1-4 0 0,-1-1 360 0 0,0 1-39 0 0,-1-1 52 0 0,0 1 5 0 0,-1 0 226 0 0,-1 1-27 0 0,-1 1 40 0 0,0 1 0 0 0,-2 0-193 0 0,-1 2 19 0 0,-1 0-27 0 0,-1 1-3 0 0,0 1-365 0 0,-1 1 30 0 0,1 0-41 0 0,1-2-17 0 0,-1 0-139 0 0,3 1 114 0 0,3-1-116 0 0,4 0 218 0 0,-1 0-73 0 0,1 0 20 0 0,1 0 1 0 0,2 0 121 0 0,-1 1 1420 0 0,9 2-1572 0 0,3 2-33 0 0,3 2-5 0 0,6 2 27 0 0,4 0-50 0 0,2 1-58 0 0,4-1 109 0 0,2-1-131 0 0,2 1 134 0 0,1-1-134 0 0,-1 1 40 0 0,0-2 71 0 0,1 2-108 0 0,-1-1 36 0 0,1 1-12 0 0,0-2 0 0 0,-1 1 75 0 0,-3-1-96 0 0,-2 0 134 0 0,-2 0-142 0 0,-2-2 155 0 0,-2 1-158 0 0,-2 0 48 0 0,-4-2 68 0 0,3 0-108 0 0,-2 1 36 0 0,-2-2-12 0 0,1 0 0 0 0,-2-1 0 0 0,-4-1 0 0 0,-1-1 0 0 0,-3 0 0 0 0,-1-1 0 0 0,0 0 0 0 0,-2 0 0 0 0,1 0 84 0 0,0 0-108 0 0,-1-1 148 0 0,1 1 35 0 0,0 0-158 0 0,-3-1-1 0 0,-1 1 75 0 0,-2-2 72 0 0,-1 0 2 0 0,-2 0 8 0 0,-1 1 3 0 0,0 0-186 0 0,-1 0-32 0 0,-1 2 8 0 0,-3 1-16 0 0,0 1 77 0 0,-2 1 81 0 0,-4 0-47 0 0,-3 2 23 0 0,-1 0 34 0 0,-2 2-12 0 0,-3 3 6 0 0,-7 5 196 0 0,-3 2-140 0 0,1 2 52 0 0,0 1-12 0 0,3 1-121 0 0,1 1 6 0 0,5 0-9 0 0,2-1-4 0 0,3-2-74 0 0,2-2-82 0 0,6-5 46 0 0,4-5-1104 0 0,5-3-1144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9:03.2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10 212 3224 0 0,'0'0'10366'0'0,"6"-1"-5979"0"0,-6 1-4323 0 0,-6 45 283 0 0,4-32-222 0 0,-2 26 1 0 0,3-13-1 0 0,1 20 102 0 0,-2 13-139 0 0,4 1-25 0 0,-1-36-39 0 0,0 0 1 0 0,5 25-1 0 0,-2-32-2 0 0,-2-8 115 0 0,0 0 0 0 0,-1 0 0 0 0,0 0 0 0 0,0 16 0 0 0,-1-24-112 0 0,1 14-42 0 0,-1-15 22 0 0,0 1 1 0 0,0-1 0 0 0,0 0-1 0 0,0 1 1 0 0,0-1 0 0 0,0 0-1 0 0,0 0 1 0 0,0 1-1 0 0,0-1 1 0 0,0 0 0 0 0,1 0-1 0 0,-1 1 1 0 0,0-1 0 0 0,0 0-1 0 0,0 0 1 0 0,0 0 0 0 0,0 1-1 0 0,1-1 1 0 0,-1 0 0 0 0,0 0-1 0 0,0 0 1 0 0,0 1 0 0 0,0-1-1 0 0,1 0 1 0 0,-1 0-1 0 0,0 0 1 0 0,0 0 0 0 0,1 0-1 0 0,-1 1 1 0 0,0-1 0 0 0,0 0-1 0 0,1 0 1 0 0,-1 0 0 0 0,0 0-1 0 0,0 0 1 0 0,1 0 0 0 0,-1 0-1 0 0,0 0 1 0 0,0 0 0 0 0,1 0-1 0 0,-1 0 1 0 0,0 0 0 0 0,0 0-1 0 0,1 0 1 0 0,-1 0-1 0 0,0 0 1 0 0,0 0 0 0 0,1-1-1 0 0,-1 1 1 0 0,0 0 0 0 0,1 0-1 0 0,9-7 11 0 0,-5 3 2 0 0,1 1-1 0 0,-1-1 0 0 0,1 1 0 0 0,0 0 0 0 0,0 0 0 0 0,9-2 0 0 0,-5 3-17 0 0,1-6 0 0 0,9-20 0 0 0,18-26 0 0 0,-28 43 0 0 0,-4 5 0 0 0,-1 0 0 0 0,13-10 0 0 0,-6 5 35 0 0,1 0-1 0 0,-1-1 1 0 0,12-17-1 0 0,13-13 166 0 0,82-87 382 0 0,-24 23-213 0 0,-44 48-114 0 0,-34 35-140 0 0,-13 18-60 0 0,0-1 0 0 0,0 1 1 0 0,8-8-1 0 0,37-39 865 0 0,-48 52-900 0 0,-1-1 0 0 0,1 1 0 0 0,-1-1 1 0 0,1 1-1 0 0,-1-1 0 0 0,1 0 0 0 0,-1 1 0 0 0,0-1 0 0 0,1 1 0 0 0,-1-1 0 0 0,0 0 0 0 0,0 1 0 0 0,0-1 0 0 0,1 0 0 0 0,-1 1 0 0 0,0-1 0 0 0,0 0 0 0 0,0 1 0 0 0,0-1 0 0 0,0-1 1 0 0,0 1 12 0 0,0 1-25 0 0,0 0-1 0 0,0 0 1 0 0,0 0 0 0 0,0 0-1 0 0,0-1 1 0 0,0 1 0 0 0,0 0-1 0 0,0 0 1 0 0,0 0 0 0 0,0 0-1 0 0,1-1 1 0 0,-1 1-1 0 0,0 0 1 0 0,0 0 0 0 0,0 0-1 0 0,0 0 1 0 0,0 0 0 0 0,0 0-1 0 0,1-1 1 0 0,-1 1 0 0 0,0 0-1 0 0,0 0 1 0 0,0 0 0 0 0,0 0-1 0 0,1 0 1 0 0,-1 0 0 0 0,0 0-1 0 0,0 0 1 0 0,0 0 0 0 0,0 0-1 0 0,1 0 1 0 0,-1 0 0 0 0,0 0-1 0 0,0 0 1 0 0,0 0 0 0 0,1 0-1 0 0,-1 0 1 0 0,0 0 0 0 0,1 0 17 0 0,-1 0 0 0 0,0 0 0 0 0,0 0 0 0 0,1 0 1 0 0,-1 0-1 0 0,0 0 0 0 0,1 0 0 0 0,-1 0 0 0 0,0 0 0 0 0,1-1 1 0 0,-1 1-1 0 0,0 0 0 0 0,0 0 0 0 0,1 0 0 0 0,-1 0 0 0 0,0 0 1 0 0,0-1-1 0 0,1 1 0 0 0,-1 0 0 0 0,0 0 0 0 0,0 0 1 0 0,1-1-1 0 0,-1 1 0 0 0,0 0 0 0 0,0-1 0 0 0,4-7-813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2:26.8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62 605 3224 0 0,'0'0'143'0'0,"-2"2"-3"0"0,-7 6-1027 0 0,-7-3 14663 0 0,11-6-11065 0 0,4 2-2089 0 0,-1 0-585 0 0,0 0 0 0 0,1 0 0 0 0,-1 0 1 0 0,0 0-1 0 0,1 0 0 0 0,-1 0 0 0 0,1 0 0 0 0,0 0 0 0 0,-1 1 1 0 0,1-1-1 0 0,0 0 0 0 0,0 1 0 0 0,0-1 0 0 0,0 1 1 0 0,0-1-1 0 0,0 1 0 0 0,0 0 0 0 0,1-1 0 0 0,-1 1 1 0 0,1 0-1 0 0,-1 0 0 0 0,1-1 0 0 0,-1 1 0 0 0,1 0 1 0 0,0 0-1 0 0,0 0 0 0 0,0 0 0 0 0,0 2 0 0 0,-1 43-17 0 0,0-13 40 0 0,4 42-1 0 0,1-51-32 0 0,12 40 0 0 0,-3-17-28 0 0,-10-38 1 0 0,0-1 0 0 0,1 1 0 0 0,0-1 0 0 0,10 16 0 0 0,1 4 0 0 0,-13-27 0 0 0,0 1 0 0 0,-1 0 1 0 0,1-1-1 0 0,0 0 0 0 0,0 1 0 0 0,0-1 0 0 0,1 0 0 0 0,-1 0 0 0 0,0 0 0 0 0,1 0 0 0 0,-1 0 0 0 0,6 2 0 0 0,-6-3 4 0 0,0 0 0 0 0,0 0 0 0 0,0-1 0 0 0,0 1 0 0 0,0 0-1 0 0,0-1 1 0 0,0 1 0 0 0,0-1 0 0 0,0 0 0 0 0,1 0 0 0 0,-1 0 0 0 0,0 0 0 0 0,0 0 0 0 0,0 0-1 0 0,1 0 1 0 0,-1-1 0 0 0,0 1 0 0 0,2-2 0 0 0,1 0 66 0 0,0 0-1 0 0,-1 0 1 0 0,1-1 0 0 0,-1 0-1 0 0,0 1 1 0 0,0-2 0 0 0,0 1 0 0 0,0 0-1 0 0,0-1 1 0 0,-1 0 0 0 0,1 0-1 0 0,-1 0 1 0 0,0 0 0 0 0,3-6-1 0 0,46-67 686 0 0,68-76-1 0 0,-116 147-728 0 0,104-146 483 0 0,-16 19-178 0 0,179-176-90 0 0,-222 258-217 0 0,73-66-1282 0 0,-84 84 588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3:28.2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432.13281"/>
      <inkml:brushProperty name="anchorY" value="-364.86871"/>
      <inkml:brushProperty name="scaleFactor" value="0.5"/>
    </inkml:brush>
  </inkml:definitions>
  <inkml:trace contextRef="#ctx0" brushRef="#br0">207 1 10136 0 0,'0'0'1129'0'0,"-13"23"9060"0"0,10-11-7948 0 0,1 2-1126 0 0,-1 7 134 0 0,0 3-961 0 0,-1 4-76 0 0,-2 4-76 0 0,0 4-25 0 0,0 3-6 0 0,-2 6 9 0 0,-1 6-4 0 0,-2 7 2 0 0,0 7 0 0 0,0 5 0 0 0,0 8 0 0 0,-2 4 0 0 0,1 4 0 0 0,1 0-131 0 0,0-1 38 0 0,2-5 56 0 0,-1-4-97 0 0,2-6-42 0 0,1-8-36 0 0,0-7-6 0 0,1-3-1703 0 0,1-5-1775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38.93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3753.35791"/>
      <inkml:brushProperty name="anchorY" value="385.17029"/>
      <inkml:brushProperty name="scaleFactor" value="0.5"/>
    </inkml:brush>
  </inkml:definitions>
  <inkml:trace contextRef="#ctx0" brushRef="#br0">366 80 1840 0 0,'-4'-5'8162'0'0,"1"1"-8011"0"0,-1-1 768 0 0,-1-1-337 0 0,1 1-452 0 0,0 0 42 0 0,-3-1-68 0 0,-1 1-4 0 0,-1-1 360 0 0,0 1-39 0 0,-1-1 52 0 0,0 1 5 0 0,-1 0 226 0 0,-1 1-27 0 0,-1 1 40 0 0,0 1 0 0 0,-2 0-193 0 0,-1 2 19 0 0,-1 0-27 0 0,-1 1-3 0 0,0 1-365 0 0,-1 1 30 0 0,1 0-41 0 0,1-2-17 0 0,-1 0-139 0 0,3 1 114 0 0,3-1-116 0 0,4 0 218 0 0,-1 0-73 0 0,1 0 20 0 0,1 0 1 0 0,2 0 121 0 0,-1 1 1420 0 0,9 2-1572 0 0,3 2-33 0 0,3 2-5 0 0,6 2 27 0 0,4 0-50 0 0,2 1-58 0 0,4-1 109 0 0,2-1-131 0 0,2 1 134 0 0,1-1-134 0 0,-1 1 40 0 0,0-2 71 0 0,1 2-108 0 0,-1-1 36 0 0,1 1-12 0 0,0-2 0 0 0,-1 1 75 0 0,-3-1-96 0 0,-2 0 134 0 0,-2 0-142 0 0,-2-2 155 0 0,-2 1-158 0 0,-2 0 48 0 0,-4-2 68 0 0,3 0-108 0 0,-2 1 36 0 0,-2-2-12 0 0,1 0 0 0 0,-2-1 0 0 0,-4-1 0 0 0,-1-1 0 0 0,-3 0 0 0 0,-1-1 0 0 0,0 0 0 0 0,-2 0 0 0 0,1 0 84 0 0,0 0-108 0 0,-1-1 148 0 0,1 1 35 0 0,0 0-158 0 0,-3-1-1 0 0,-1 1 75 0 0,-2-2 72 0 0,-1 0 2 0 0,-2 0 8 0 0,-1 1 3 0 0,0 0-186 0 0,-1 0-32 0 0,-1 2 8 0 0,-3 1-16 0 0,0 1 77 0 0,-2 1 81 0 0,-4 0-47 0 0,-3 2 23 0 0,-1 0 34 0 0,-2 2-12 0 0,-3 3 6 0 0,-7 5 196 0 0,-3 2-140 0 0,1 2 52 0 0,0 1-12 0 0,3 1-121 0 0,1 1 6 0 0,5 0-9 0 0,2-1-4 0 0,3-2-74 0 0,2-2-82 0 0,6-5 46 0 0,4-5-1104 0 0,5-3-1144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3:28.6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9277.33105"/>
      <inkml:brushProperty name="anchorY" value="-1142.55701"/>
      <inkml:brushProperty name="scaleFactor" value="0.5"/>
    </inkml:brush>
  </inkml:definitions>
  <inkml:trace contextRef="#ctx0" brushRef="#br0">1 264 16527 0 0,'0'0'1816'0'0,"0"-5"-2118"0"0,1-5 1127 0 0,3-6 276 0 0,4-5-450 0 0,5-5-291 0 0,3 1-140 0 0,2 2 81 0 0,6-3 270 0 0,1 3-390 0 0,3 3 135 0 0,3 3-44 0 0,1 3 0 0 0,1 3 0 0 0,3 1-37 0 0,1 4 1 0 0,1 0-3 0 0,1 3-1 0 0,-1 2-177 0 0,2 1-43 0 0,0 2 95 0 0,0 2-134 0 0,0 2 152 0 0,-1 1-73 0 0,-2 4 15 0 0,-2 1-2 0 0,-3 1 37 0 0,-4 3-12 0 0,-4 2 6 0 0,-5 2 0 0 0,-4 1 150 0 0,-4 3-16 0 0,-4 1 24 0 0,-4 2 0 0 0,-6 1-184 0 0,-9 8 99 0 0,-7 3-124 0 0,-7 1-43 0 0,-5 0 102 0 0,-4 1-131 0 0,-4-2 134 0 0,-5-3-227 0 0,-17 4-111 0 0,-15 2-1021 0 0,-11-2-1220 0 0,4-4-7674 0 0,16-10-2962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3:29.2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393.58301"/>
      <inkml:brushProperty name="anchorY" value="-2203.86987"/>
      <inkml:brushProperty name="scaleFactor" value="0.5"/>
    </inkml:brush>
  </inkml:definitions>
  <inkml:trace contextRef="#ctx0" brushRef="#br0">3 112 18975 0 0,'-1'0'2080'0'0,"0"1"-2426"0"0,1 0 692 0 0,2-2-346 0 0,3-2 262 0 0,8-6 260 0 0,6-6-356 0 0,7-2-166 0 0,2 0 42 0 0,-1 0-42 0 0,-1 4 0 0 0,-2 3 0 0 0,-3 3 0 0 0,-3 3 150 0 0,-2 3 40 0 0,-1 2 26 0 0,-1 2 4 0 0,-1 3-98 0 0,-1-1 19 0 0,0 3-21 0 0,-1 3 1 0 0,-2 2-38 0 0,1 3-92 0 0,-2 2 117 0 0,-1 0 33 0 0,-3 3 11 0 0,-2 1 5 0 0,-3 1 3 0 0,-2 2-186 0 0,-1 2 52 0 0,-3 2-26 0 0,-1 3 0 0 0,-1 2 168 0 0,-5 11 120 0 0,1 1-192 0 0,-2 1 278 0 0,2 2 364 0 0,1-2-499 0 0,3-6-92 0 0,2-6-46 0 0,4-6-29 0 0,2-6-7 0 0,4-5-75 0 0,2-4 20 0 0,6-4-10 0 0,3-3 0 0 0,3-3 0 0 0,4-4-84 0 0,4-2 24 0 0,21-12-646 0 0,5-6 563 0 0,11-11-1702 0 0,9-9-1150 0 0,-1-3 1951 0 0,-41 24-9583 0 0,0 0-1236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42.93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4758.35156"/>
      <inkml:brushProperty name="anchorY" value="585.93567"/>
      <inkml:brushProperty name="scaleFactor" value="0.5"/>
    </inkml:brush>
  </inkml:definitions>
  <inkml:trace contextRef="#ctx0" brushRef="#br0">206 1 18287 0 0,'0'0'808'0'0,"-3"1"420"0"0,-3 5-1482 0 0,-2 2 1382 0 0,-3 5 761 0 0,1 2-1270 0 0,2 1-346 0 0,1 2-84 0 0,2 1-97 0 0,1 2-25 0 0,1 2-76 0 0,-1 3 94 0 0,2 4-106 0 0,-1 5 106 0 0,-1 3-106 0 0,1 5 31 0 0,2 5-10 0 0,0 4 75 0 0,-1 7 90 0 0,-2 23 194 0 0,-3 23 20 0 0,-5 21 77 0 0,-2-2-271 0 0,1-7-186 0 0,0-14 39 0 0,0-13-38 0 0,3-12 0 0 0,1-10 0 0 0,1-8 0 0 0,1-6 0 0 0,1 1-1782 0 0,2-5 23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42.9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5601.45752"/>
      <inkml:brushProperty name="anchorY" value="-401.08743"/>
      <inkml:brushProperty name="scaleFactor" value="0.5"/>
    </inkml:brush>
  </inkml:definitions>
  <inkml:trace contextRef="#ctx0" brushRef="#br0">10 166 16296 0 0,'0'0'1651'0'0,"2"-4"-1564"0"0,2-5 596 0 0,3-3-123 0 0,3-2 76 0 0,5-2 169 0 0,3-1-958 0 0,4-1 283 0 0,2 1-130 0 0,4 1 0 0 0,2 3 0 0 0,2 2-74 0 0,2 2 95 0 0,2 3-32 0 0,0 2-73 0 0,-1 5 108 0 0,0 3-36 0 0,-1 3-90 0 0,4 9 10 0 0,2 10 37 0 0,-2 6 59 0 0,-4 3-15 0 0,-6 2 11 0 0,-6 1 0 0 0,-6 0 0 0 0,-4 1 112 0 0,-5 0-69 0 0,-4 2 241 0 0,-4 1-20 0 0,-4 0 17 0 0,-4 2 17 0 0,-5 0 127 0 0,-4 0-17 0 0,-3 1 23 0 0,-5 0-1 0 0,-7 1-138 0 0,-5-1 12 0 0,-7 0-21 0 0,-3 0-2 0 0,-3-3-234 0 0,-2-1-27 0 0,0-3 68 0 0,-7 2-688 0 0,-4-1-745 0 0,2-8-9018 0 0,13-7-2658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4:42.93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6246.66357"/>
      <inkml:brushProperty name="anchorY" value="-694.57568"/>
      <inkml:brushProperty name="scaleFactor" value="0.5"/>
    </inkml:brush>
  </inkml:definitions>
  <inkml:trace contextRef="#ctx0" brushRef="#br0">55 1 17767 0 0,'0'0'1802'0'0,"2"2"-1708"0"0,1 3-62 0 0,2 3 1126 0 0,0 5 1255 0 0,-1 2-1632 0 0,1 3-359 0 0,-2 5 84 0 0,0 3-380 0 0,-1 4 162 0 0,-3 2-43 0 0,0 4 8 0 0,-2 4 3 0 0,-2 3-56 0 0,0 3 7 0 0,-2 2-6 0 0,0 2-1 0 0,0 0-130 0 0,-1 0 8 0 0,-1-1-84 0 0,1-3 128 0 0,-1 8-1768 0 0,0-6-9982 0 0,1-10-3156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5:42.3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7 551 7368 0 0,'0'0'11167'0'0,"0"3"-10980"0"0,-5 72 604 0 0,5-71-749 0 0,0 0 0 0 0,0 0 0 0 0,0-1 1 0 0,0 1-1 0 0,2 6 0 0 0,-1-7-10 0 0,-1 1-1 0 0,1-1 1 0 0,-1 1 0 0 0,0-1-1 0 0,0 1 1 0 0,0 3-1 0 0,-3 7-5 0 0,1 1-23 0 0,7 20-4 0 0,-1-9-2 0 0,-4-25 7 0 0,4 7 79 0 0,-2 0-32 0 0,-2-5-36 0 0,0 0 0 0 0,1 0 0 0 0,-1 0 0 0 0,1 0 0 0 0,0 0 0 0 0,2 5 0 0 0,1-6 100 0 0,-2-2-85 0 0,0 0 0 0 0,0 0 0 0 0,0 0 0 0 0,0 0 0 0 0,0-1 0 0 0,0 1 0 0 0,0 0 0 0 0,0-1 0 0 0,0 0 0 0 0,0 1 0 0 0,-1-1 0 0 0,1 0 0 0 0,0 0 0 0 0,0 0 0 0 0,0 0 0 0 0,-1 0 0 0 0,1 0 0 0 0,-1-1 0 0 0,1 1-1 0 0,-1-1 1 0 0,1 1 0 0 0,-1-1 0 0 0,0 1 0 0 0,3-4 0 0 0,119-205 1933 0 0,17 12-912 0 0,-87 128-1038 0 0,20-23-16 0 0,-20 26 3 0 0,-40 52-471 0 0,-1 0 0 0 0,2 2 0 0 0,0-1 0 0 0,26-18 0 0 0,-36 28 394 0 0,11-7-995 0 0,1 1 0 0 0,17-9-1 0 0,-10 7-1043 0 0,-1-2-3974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5:46.1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590 284 1376 0 0,'-55'-2'8199'0'0,"6"4"-981"0"0,41-1-7176 0 0,1 0 1 0 0,-1 0-1 0 0,1 1 1 0 0,0 1-1 0 0,0-1 1 0 0,0 1-1 0 0,0 0 1 0 0,-9 6-1 0 0,-10 8-90 0 0,-45 37 0 0 0,68-52 147 0 0,1 0 0 0 0,0 0 0 0 0,0-1-1 0 0,-1 1 1 0 0,1 0 0 0 0,-1-1 0 0 0,0 0-1 0 0,1 0 1 0 0,-1 0 0 0 0,0 0-1 0 0,0 0 1 0 0,1 0 0 0 0,-1-1 0 0 0,0 1-1 0 0,0-1 1 0 0,0 0 0 0 0,0 0-1 0 0,0 0 1 0 0,0 0 0 0 0,0-1 0 0 0,0 1-1 0 0,1-1 1 0 0,-8-2 454 0 0,10 3-498 0 0,-1-1-1 0 0,1 1 0 0 0,-1-1 1 0 0,1 1-1 0 0,-1-1 0 0 0,1 0 1 0 0,0 1-1 0 0,-1-1 0 0 0,1 1 0 0 0,0-1 1 0 0,0 0-1 0 0,-1 1 0 0 0,1-1 1 0 0,0 0-1 0 0,0 1 0 0 0,0-1 1 0 0,0 0-1 0 0,0 1 0 0 0,0-1 0 0 0,0 0 1 0 0,0 1-1 0 0,0-1 0 0 0,0 0 1 0 0,0 1-1 0 0,0-1 0 0 0,1-1 1 0 0,3-18 445 0 0,3 6-420 0 0,-1 1-1 0 0,2 0 1 0 0,0 0 0 0 0,17-21-1 0 0,-4 5 54 0 0,9-18 81 0 0,-23 34-158 0 0,1-1 0 0 0,1 1 0 0 0,1 0 0 0 0,0 1 0 0 0,0 0 0 0 0,15-12 0 0 0,-20 20-38 0 0,9-8-9 0 0,1 0-1 0 0,1 2 1 0 0,16-10-1 0 0,-32 20-19 0 0,0 0-1 0 0,1 0 1 0 0,-1-1-1 0 0,0 1 1 0 0,1 0-1 0 0,-1 0 1 0 0,1 0-1 0 0,-1 0 1 0 0,0-1-1 0 0,1 1 0 0 0,-1 0 1 0 0,1 0-1 0 0,-1 0 1 0 0,1 0-1 0 0,-1 0 1 0 0,1 0-1 0 0,-1 0 1 0 0,0 0-1 0 0,1 0 1 0 0,-1 0-1 0 0,1 1 1 0 0,-1-1-1 0 0,1 0 1 0 0,0 0-1 0 0,-1 1 1 0 0,0-1 1 0 0,1 1-1 0 0,-1-1 0 0 0,0 1 0 0 0,1 0 1 0 0,-1-1-1 0 0,0 1 0 0 0,0-1 0 0 0,0 1 1 0 0,0 0-1 0 0,1-1 0 0 0,-1 1 1 0 0,0-1-1 0 0,0 1 0 0 0,0 0 0 0 0,0 0 1 0 0,-1 4-24 0 0,0-1 1 0 0,0 1 0 0 0,0-1 0 0 0,-1 0 0 0 0,1 0 0 0 0,-1 0-1 0 0,0 0 1 0 0,0 0 0 0 0,-1 0 0 0 0,1 0 0 0 0,-4 4-1 0 0,-1 2-18 0 0,4-5 42 0 0,-8 11 2 0 0,-16 33-1 0 0,21-35 11 0 0,2-4-7 0 0,0 0 0 0 0,-1 0-1 0 0,0 0 1 0 0,-13 17 0 0 0,-38 37-226 0 0,-68 58 0 0 0,118-116 229 0 0,-10 9 50 0 0,-1 0 0 0 0,0-2 0 0 0,-1 0 0 0 0,-1-1-1 0 0,0 0 1 0 0,-27 10 0 0 0,31-14 69 0 0,13-7-85 0 0,-1 1-1 0 0,1-1 1 0 0,-1 0 0 0 0,1 0 0 0 0,-1 0-1 0 0,1 0 1 0 0,-1 0 0 0 0,0-1 0 0 0,1 1 0 0 0,-1-1-1 0 0,0 0 1 0 0,1 1 0 0 0,-1-1 0 0 0,-4-1-1 0 0,6 1-22 0 0,0 0 1 0 0,0-1-1 0 0,1 1 0 0 0,-1 0 0 0 0,1-1 0 0 0,-1 1 0 0 0,0-1 1 0 0,1 1-1 0 0,-1-1 0 0 0,1 1 0 0 0,-1-1 0 0 0,1 1 0 0 0,-1-1 1 0 0,1 1-1 0 0,-1-1 0 0 0,1 0 0 0 0,0 1 0 0 0,-1-1 0 0 0,1 0 1 0 0,0 1-1 0 0,0-1 0 0 0,-1 0 0 0 0,1 0 0 0 0,0 1 0 0 0,0-1 1 0 0,0 0-1 0 0,0 1 0 0 0,0-1 0 0 0,0 0 0 0 0,0 0 0 0 0,0 1 1 0 0,0-1-1 0 0,0 0 0 0 0,0 0 0 0 0,1 1 0 0 0,-1-2 0 0 0,11-27 31 0 0,-1 7-20 0 0,-5 9-9 0 0,1 1 0 0 0,11-19 0 0 0,15-10 3 0 0,2 1 0 0 0,73-68 0 0 0,-67 70-2 0 0,-32 31-8 0 0,53-49 74 0 0,-51 47-66 0 0,1 2-1 0 0,-1-1 0 0 0,2 1 0 0 0,12-6 0 0 0,-6 5 17 0 0,42-17 316 0 0,-52 23-290 0 0,0-1 0 0 0,0 1 0 0 0,0 1 0 0 0,0-1 0 0 0,13 1 0 0 0,-20 1 108 0 0,10 21 172 0 0,-10-17-334 0 0,-1 0 0 0 0,0 0 0 0 0,0 0 0 0 0,0 0 0 0 0,-1 0 0 0 0,1 0 0 0 0,-3 6 0 0 0,-11 31 4 0 0,10-29 3 0 0,-6 18 34 0 0,5-12-38 0 0,-1-1 0 0 0,-1-1 0 0 0,-17 32 0 0 0,-42 65 61 0 0,61-104-53 0 0,5-7 170 0 0,20-24 89 0 0,23-32-1 0 0,13-15-56 0 0,-37 48-153 0 0,14-14-42 0 0,38-33 0 0 0,-20 25-18 0 0,-22 17 0 0 0,1 2 0 0 0,48-31 0 0 0,-75 54 19 0 0,-1-1 1 0 0,1 1-1 0 0,0 0 0 0 0,-1 0 0 0 0,1 0 0 0 0,0 0 1 0 0,0 0-1 0 0,0 1 0 0 0,5-1 602 0 0,-2 14 87 0 0,-1-6-611 0 0,-5-2-74 0 0,1 0-1 0 0,-1-1 1 0 0,0 1 0 0 0,0 0 0 0 0,-1 0 0 0 0,0-1 0 0 0,0 1-1 0 0,0-1 1 0 0,-2 7 0 0 0,-2 8-42 0 0,2-6-251 0 0,-2-1 0 0 0,1 1 0 0 0,-2-1 0 0 0,0 0 0 0 0,-8 14 0 0 0,4-9-499 0 0,-6 11-490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5:48.54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7084.07666"/>
      <inkml:brushProperty name="anchorY" value="-3266.15332"/>
      <inkml:brushProperty name="scaleFactor" value="0.5"/>
    </inkml:brush>
  </inkml:definitions>
  <inkml:trace contextRef="#ctx0" brushRef="#br0">129 1 20591 0 0,'0'0'2087'0'0,"-2"2"-1979"0"0,0 1-71 0 0,2 6 402 0 0,2 4-88 0 0,-1 6 61 0 0,1 4 2 0 0,1 4-483 0 0,1 4 138 0 0,2 3-69 0 0,-1 4-112 0 0,-2 5 144 0 0,-1 4-132 0 0,-2 6 124 0 0,-1 8-110 0 0,-1 7 107 0 0,-2 9 43 0 0,-1 7-85 0 0,-5 23 134 0 0,-3 2-142 0 0,-3 1 43 0 0,-1 12-14 0 0,1-6 0 0 0,0-10 0 0 0,1-11 0 0 0,3-11 0 0 0,1-3-130 0 0,3-7-1849 0 0,2-13 240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5:49.02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7851.47363"/>
      <inkml:brushProperty name="anchorY" value="-4374.02344"/>
      <inkml:brushProperty name="scaleFactor" value="0.5"/>
    </inkml:brush>
  </inkml:definitions>
  <inkml:trace contextRef="#ctx0" brushRef="#br0">24 384 18719 0 0,'0'0'1892'0'0,"-4"-4"-1793"0"0,1-5 560 0 0,1-3-138 0 0,0-3 78 0 0,2-3 17 0 0,3-2-590 0 0,4-1 40 0 0,3-1-48 0 0,3-2-18 0 0,3 0 0 0 0,2 0 0 0 0,4 0-84 0 0,4 1 108 0 0,3 1-36 0 0,3 0 12 0 0,4 3 0 0 0,4 1 75 0 0,3 1 137 0 0,4 3-7 0 0,1 1 25 0 0,2 3 0 0 0,1 3-268 0 0,-1 5 76 0 0,-1 5-38 0 0,-2 2 0 0 0,-1 4 0 0 0,-3 4 0 0 0,-4 3 0 0 0,-3 4 0 0 0,-4 3 0 0 0,-4 3 0 0 0,-5 4 0 0 0,-19-22-25 0 0,0 1 0 0 0,5 14 1 0 0,2 21-48 0 0,-8 2-6 0 0,-6 2-2 0 0,-5-1 252 0 0,-7 0-16 0 0,-6 0 30 0 0,-15 10 135 0 0,-8 0-278 0 0,-7 0 87 0 0,-21 5 50 0 0,-7-2-145 0 0,-3-2 46 0 0,-8 4-17 0 0,5-6-74 0 0,6-4-73 0 0,2-2-973 0 0,5-5-1177 0 0,7-8-12375 0 0,16-10 8111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5:49.44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510.53711"/>
      <inkml:brushProperty name="anchorY" value="-4499.5874"/>
      <inkml:brushProperty name="scaleFactor" value="0.5"/>
    </inkml:brush>
  </inkml:definitions>
  <inkml:trace contextRef="#ctx0" brushRef="#br0">32 1 18343 0 0,'0'0'4378'0'0,"0"2"-4278"0"0,0 5 122 0 0,0 3-168 0 0,-1 4-50 0 0,0 4-96 0 0,-1 1 46 0 0,-1 3-22 0 0,0 0 79 0 0,-1 1-96 0 0,1 3 106 0 0,-1 0-106 0 0,1 2 218 0 0,0-1-17 0 0,1 1 23 0 0,0-1 3 0 0,1 1 58 0 0,2-2 3 0 0,1 1 2 0 0,2-1 3 0 0,3 0-130 0 0,1-2-1 0 0,3-1-8 0 0,2-3-5 0 0,4 0 0 0 0,1-4 0 0 0,4-1 0 0 0,0-3 0 0 0,2-2-74 0 0,7-3 20 0 0,1-3-112 0 0,9-5-942 0 0,3-6-204 0 0,-3-6-1126 0 0,-6-3-6577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0:31.8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1744 79 13272 0 0,'-2'1'642'0'0,"1"-1"-589"0"0,0 1 0 0 0,0 0 1 0 0,-1-1-1 0 0,1 1 0 0 0,0 0 0 0 0,0-1 0 0 0,0 1 0 0 0,0 0 0 0 0,0 0 1 0 0,0 0-1 0 0,0 0 0 0 0,-1 2 0 0 0,2-3-45 0 0,-1 1 1 0 0,0-1 0 0 0,1 1-1 0 0,-1-1 1 0 0,0 1-1 0 0,1-1 1 0 0,-1 1-1 0 0,0-1 1 0 0,1 0-1 0 0,-1 1 1 0 0,0-1-1 0 0,0 0 1 0 0,0 0-1 0 0,1 1 1 0 0,-1-1 0 0 0,0 0-1 0 0,0 0 1 0 0,-1 0-1 0 0,-17 0 716 0 0,15-1-283 0 0,-9 1 368 0 0,-3 0-296 0 0,-1 0 0 0 0,1 1 0 0 0,-18 4 0 0 0,-39 8-369 0 0,26-4-137 0 0,-72 5 1 0 0,94-12-9 0 0,-452 46 17 0 0,149 5 947 0 0,9 27-134 0 0,264-64-757 0 0,-74 18 62 0 0,109-33 332 0 0,130-11-299 0 0,-37 2-110 0 0,43-9-57 0 0,-29 3 0 0 0,243-30 198 0 0,-69-5-135 0 0,-155 26-52 0 0,20-5 13 0 0,55-11 16 0 0,-13 6-43 0 0,33-5 20 0 0,-94 19 97 0 0,-52 8 17 0 0,64-4 0 0 0,-94 13-106 0 0,1 0-1 0 0,47-11 1 0 0,-63 11-2 0 0,0 0-1 0 0,0 0 0 0 0,1 1 1 0 0,-1 0-1 0 0,18 2 1 0 0,5-1 2202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5:49.65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7509.52881"/>
      <inkml:brushProperty name="anchorY" value="-5666.20557"/>
      <inkml:brushProperty name="scaleFactor" value="0.5"/>
    </inkml:brush>
  </inkml:definitions>
  <inkml:trace contextRef="#ctx0" brushRef="#br0">5 0 22087 0 0,'0'0'0'0'0,"-1"8"2424"0"0,-2 8-2828 0 0,3 1 808 0 0,0 9-273 0 0,2 8 93 0 0,0 5-149 0 0,2 3-75 0 0,-1 13 18 0 0,1 13-18 0 0,-2 2 0 0 0,-1 1 0 0 0,0-4 0 0 0,-2-4 0 0 0,2-6 0 0 0,-2-3 0 0 0,0 5-429 0 0,-2 5-419 0 0,-1-3-10080 0 0,1-11-2601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24.81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1 1 18431 0 0,'0'0'816'0'0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26.50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-635"/>
      <inkml:brushProperty name="anchorY" value="-635"/>
      <inkml:brushProperty name="scaleFactor" value="0.5"/>
    </inkml:brush>
  </inkml:definitions>
  <inkml:trace contextRef="#ctx0" brushRef="#br0">1475 318 1376 0 0,'0'0'17999'0'0,"-2"0"-18005"0"0,-4-2 250 0 0,-4-1-147 0 0,-2 0 15 0 0,-2 1 1 0 0,1-1 205 0 0,-1 0-22 0 0,0 2 18 0 0,-1 0 16 0 0,-1 2 6 0 0,-1 0-2 0 0,-1 0 2 0 0,-2-1 0 0 0,-1 2-233 0 0,-2-1 20 0 0,0 1-21 0 0,-3 1-15 0 0,-1-1-100 0 0,-7 3 27 0 0,1-1-14 0 0,0 0 0 0 0,-4 1 0 0 0,2 0 0 0 0,4-1 0 0 0,4 0 0 0 0,3 0 0 0 0,2-1 0 0 0,1 1 0 0 0,1-1 0 0 0,1 0 0 0 0,-1-1 0 0 0,-1 0 0 0 0,0-1 0 0 0,0 0 0 0 0,2-1 0 0 0,-2 0 0 0 0,1 0 0 0 0,-1 0 0 0 0,1 0 0 0 0,0 1 0 0 0,1 1 0 0 0,0 0 0 0 0,2 0 0 0 0,0-1 0 0 0,2 0 0 0 0,-1-1 75 0 0,3 1-96 0 0,-1-1 31 0 0,-1 0-10 0 0,2 0 0 0 0,0-2 75 0 0,0 1-96 0 0,2-1 31 0 0,-2 0-10 0 0,1 0 0 0 0,0 0 0 0 0,1 0 0 0 0,-1 0 0 0 0,1 0 0 0 0,-1 0 0 0 0,0 0 0 0 0,-1-1 0 0 0,0 1 0 0 0,0 0 0 0 0,0 0 0 0 0,0 1 84 0 0,1-1-108 0 0,-1 1 36 0 0,-1 0-12 0 0,1 0-112 0 0,-3-1 70 0 0,-3 0-37 0 0,3 0 92 0 0,3 1-25 0 0,4 0 12 0 0,4 0 0 0 0,-1 0 0 0 0,1-1 0 0 0,-1 0 0 0 0,-1 0 0 0 0,0-1 0 0 0,0 2 0 0 0,0-1 0 0 0,2 1 0 0 0,0 1 0 0 0,0 0 0 0 0,2 0 0 0 0,0 0 0 0 0,2 0 0 0 0,0 0 0 0 0,1 0 0 0 0,0 0 0 0 0,0 0 0 0 0,0 0 0 0 0,-2-1 0 0 0,0 0 0 0 0,0 0-74 0 0,1 1 95 0 0,0-1-125 0 0,0 1 131 0 0,0 0-171 0 0,-1 0 78 0 0,1 0-16 0 0,0 0 0 0 0,-2 0 12 0 0,1 0-4 0 0,0 0 2 0 0,0 0 0 0 0,1 0 84 0 0,0 0-24 0 0,1 0-72 0 0,0 0 108 0 0,4-1-298 0 0,4 0 192 0 0,0 0 96 0 0,-1 0-28 0 0,0-2 14 0 0,3 0 0 0 0,2-2 0 0 0,2-2-74 0 0,1 0 95 0 0,1-1-32 0 0,1 0 11 0 0,2-1 159 0 0,1 0-64 0 0,1-1 18 0 0,1-1-130 0 0,-1-1 35 0 0,1 1 57 0 0,0-2-96 0 0,0 0 31 0 0,0 1-10 0 0,0 0 0 0 0,-1 0 0 0 0,0-1 0 0 0,-1 0 0 0 0,0 1 0 0 0,1-1 0 0 0,-1 2 84 0 0,3-2 42 0 0,1 2-82 0 0,-2 2-44 0 0,-2-1 85 0 0,-2 3-106 0 0,-2-1 106 0 0,-1 2 34 0 0,-2 1 1 0 0,-3 1 6 0 0,-3 2 2 0 0,-1-1-9 0 0,-1 2 2 0 0,-2-1-1 0 0,-2 1 0 0 0,0 1 104 0 0,-1 0-152 0 0,-1 0 28 0 0,1 0-8 0 0,-3 2 4 0 0,-3 2 0 0 0,-3 2-112 0 0,-2 1-98 0 0,-2 2 48 0 0,-1 2-16 0 0,-1-1 94 0 0,0 1 105 0 0,-1 0-52 0 0,-2 0 18 0 0,0 0-95 0 0,-1 1 25 0 0,-1 0-13 0 0,-2-1 0 0 0,0 0 0 0 0,-5 3 0 0 0,-2-1 0 0 0,1-1 0 0 0,-1 1 0 0 0,2-1 0 0 0,1 0 0 0 0,2-1 0 0 0,1 0 0 0 0,2-1 0 0 0,2 0 0 0 0,1-1 0 0 0,2 0 0 0 0,2-2 0 0 0,1-1 0 0 0,0 1 0 0 0,0-1 0 0 0,1 0 0 0 0,-1 1 0 0 0,1-1 0 0 0,0-1-112 0 0,1-1 51 0 0,-1 1-12 0 0,1-2 83 0 0,3 0-22 0 0,1-2 12 0 0,1 1 75 0 0,0 0-96 0 0,2 0 134 0 0,1 0-142 0 0,1-1 155 0 0,-1 0-158 0 0,0-1 160 0 0,1 1-48 0 0,-2-1 7 0 0,1 0 2 0 0,0 0-1 0 0,0 0 0 0 0,1-1 259 0 0,2 1-342 0 0,1 3-5 0 0,1 0 0 0 0,-1 0 84 0 0,4 3-14 0 0,4 2-85 0 0,-1-2 159 0 0,5 4 15 0 0,0-1-103 0 0,-2-1 85 0 0,-1 1-18 0 0,1 0 3 0 0,-1 0 2 0 0,2 0 0 0 0,0 0 0 0 0,2 0 0 0 0,2-1 0 0 0,0 1-37 0 0,0 1 10 0 0,0 0-5 0 0,5 4 150 0 0,1 0-156 0 0,-1 0 54 0 0,0 0-16 0 0,-1-1-28 0 0,-2 0 8 0 0,0-2-4 0 0,-2 0 0 0 0,1-2-47 0 0,2 2 14 0 0,1-1 30 0 0,-1 0-122 0 0,0 0 37 0 0,-2-2-16 0 0,1 1-607 0 0,1-1-824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37.95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942.31653"/>
      <inkml:brushProperty name="anchorY" value="-371.26935"/>
      <inkml:brushProperty name="scaleFactor" value="0.5"/>
    </inkml:brush>
  </inkml:definitions>
  <inkml:trace contextRef="#ctx0" brushRef="#br0">2152 121 11344 0 0,'0'0'3118'0'0,"-1"0"-3068"0"0,-3 0-34 0 0,-1-1 180 0 0,-6 0 177 0 0,-2-2-253 0 0,-2-1 505 0 0,-1 1-63 0 0,-1-1 43 0 0,-1 1 19 0 0,-2 1-207 0 0,0 0 23 0 0,0 1-19 0 0,-2 1-14 0 0,-1 0-324 0 0,-3 0 35 0 0,-1 0-48 0 0,-8 0-4 0 0,-2 0-76 0 0,0 0 20 0 0,0 0-10 0 0,0 0 0 0 0,2 0 0 0 0,-2-1 0 0 0,1 0 0 0 0,-1-1 112 0 0,-1 1 6 0 0,-3-1 14 0 0,-2-2 2 0 0,0 0 180 0 0,-1 0-24 0 0,0 0 28 0 0,1-1 0 0 0,-2 0-91 0 0,1 1 8 0 0,-1-1-9 0 0,-9-1 157 0 0,-1 0-326 0 0,-1 0 94 0 0,3 1-38 0 0,0 2-131 0 0,-8-2 111 0 0,0 2-114 0 0,0 0 31 0 0,1 1 74 0 0,1 0-108 0 0,3 0 111 0 0,4-1 162 0 0,5 0-7 0 0,3 1 26 0 0,3 1 2 0 0,1 0-315 0 0,-7 0-115 0 0,2 1 116 0 0,1 0-115 0 0,3 0 13 0 0,4 0-4 0 0,0 0-1159 0 0,5 0 302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8:38.93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nkEffects" value="ocean"/>
      <inkml:brushProperty name="anchorX" value="3753.35791"/>
      <inkml:brushProperty name="anchorY" value="385.17029"/>
      <inkml:brushProperty name="scaleFactor" value="0.5"/>
    </inkml:brush>
  </inkml:definitions>
  <inkml:trace contextRef="#ctx0" brushRef="#br0">366 80 1840 0 0,'-4'-5'8162'0'0,"1"1"-8011"0"0,-1-1 768 0 0,-1-1-337 0 0,1 1-452 0 0,0 0 42 0 0,-3-1-68 0 0,-1 1-4 0 0,-1-1 360 0 0,0 1-39 0 0,-1-1 52 0 0,0 1 5 0 0,-1 0 226 0 0,-1 1-27 0 0,-1 1 40 0 0,0 1 0 0 0,-2 0-193 0 0,-1 2 19 0 0,-1 0-27 0 0,-1 1-3 0 0,0 1-365 0 0,-1 1 30 0 0,1 0-41 0 0,1-2-17 0 0,-1 0-139 0 0,3 1 114 0 0,3-1-116 0 0,4 0 218 0 0,-1 0-73 0 0,1 0 20 0 0,1 0 1 0 0,2 0 121 0 0,-1 1 1420 0 0,9 2-1572 0 0,3 2-33 0 0,3 2-5 0 0,6 2 27 0 0,4 0-50 0 0,2 1-58 0 0,4-1 109 0 0,2-1-131 0 0,2 1 134 0 0,1-1-134 0 0,-1 1 40 0 0,0-2 71 0 0,1 2-108 0 0,-1-1 36 0 0,1 1-12 0 0,0-2 0 0 0,-1 1 75 0 0,-3-1-96 0 0,-2 0 134 0 0,-2 0-142 0 0,-2-2 155 0 0,-2 1-158 0 0,-2 0 48 0 0,-4-2 68 0 0,3 0-108 0 0,-2 1 36 0 0,-2-2-12 0 0,1 0 0 0 0,-2-1 0 0 0,-4-1 0 0 0,-1-1 0 0 0,-3 0 0 0 0,-1-1 0 0 0,0 0 0 0 0,-2 0 0 0 0,1 0 84 0 0,0 0-108 0 0,-1-1 148 0 0,1 1 35 0 0,0 0-158 0 0,-3-1-1 0 0,-1 1 75 0 0,-2-2 72 0 0,-1 0 2 0 0,-2 0 8 0 0,-1 1 3 0 0,0 0-186 0 0,-1 0-32 0 0,-1 2 8 0 0,-3 1-16 0 0,0 1 77 0 0,-2 1 81 0 0,-4 0-47 0 0,-3 2 23 0 0,-1 0 34 0 0,-2 2-12 0 0,-3 3 6 0 0,-7 5 196 0 0,-3 2-140 0 0,1 2 52 0 0,0 1-12 0 0,3 1-121 0 0,1 1 6 0 0,5 0-9 0 0,2-1-4 0 0,3-2-74 0 0,2-2-82 0 0,6-5 46 0 0,4-5-1104 0 0,5-3-1144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29:03.2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10 212 3224 0 0,'0'0'10366'0'0,"6"-1"-5979"0"0,-6 1-4323 0 0,-6 45 283 0 0,4-32-222 0 0,-2 26 1 0 0,3-13-1 0 0,1 20 102 0 0,-2 13-139 0 0,4 1-25 0 0,-1-36-39 0 0,0 0 1 0 0,5 25-1 0 0,-2-32-2 0 0,-2-8 115 0 0,0 0 0 0 0,-1 0 0 0 0,0 0 0 0 0,0 16 0 0 0,-1-24-112 0 0,1 14-42 0 0,-1-15 22 0 0,0 1 1 0 0,0-1 0 0 0,0 0-1 0 0,0 1 1 0 0,0-1 0 0 0,0 0-1 0 0,0 0 1 0 0,0 1-1 0 0,0-1 1 0 0,0 0 0 0 0,1 0-1 0 0,-1 1 1 0 0,0-1 0 0 0,0 0-1 0 0,0 0 1 0 0,0 0 0 0 0,0 1-1 0 0,1-1 1 0 0,-1 0 0 0 0,0 0-1 0 0,0 0 1 0 0,0 1 0 0 0,0-1-1 0 0,1 0 1 0 0,-1 0-1 0 0,0 0 1 0 0,0 0 0 0 0,1 0-1 0 0,-1 1 1 0 0,0-1 0 0 0,0 0-1 0 0,1 0 1 0 0,-1 0 0 0 0,0 0-1 0 0,0 0 1 0 0,1 0 0 0 0,-1 0-1 0 0,0 0 1 0 0,0 0 0 0 0,1 0-1 0 0,-1 0 1 0 0,0 0 0 0 0,0 0-1 0 0,1 0 1 0 0,-1 0-1 0 0,0 0 1 0 0,0 0 0 0 0,1-1-1 0 0,-1 1 1 0 0,0 0 0 0 0,1 0-1 0 0,9-7 11 0 0,-5 3 2 0 0,1 1-1 0 0,-1-1 0 0 0,1 1 0 0 0,0 0 0 0 0,0 0 0 0 0,9-2 0 0 0,-5 3-17 0 0,1-6 0 0 0,9-20 0 0 0,18-26 0 0 0,-28 43 0 0 0,-4 5 0 0 0,-1 0 0 0 0,13-10 0 0 0,-6 5 35 0 0,1 0-1 0 0,-1-1 1 0 0,12-17-1 0 0,13-13 166 0 0,82-87 382 0 0,-24 23-213 0 0,-44 48-114 0 0,-34 35-140 0 0,-13 18-60 0 0,0-1 0 0 0,0 1 1 0 0,8-8-1 0 0,37-39 865 0 0,-48 52-900 0 0,-1-1 0 0 0,1 1 0 0 0,-1-1 1 0 0,1 1-1 0 0,-1-1 0 0 0,1 0 0 0 0,-1 1 0 0 0,0-1 0 0 0,1 1 0 0 0,-1-1 0 0 0,0 0 0 0 0,0 1 0 0 0,0-1 0 0 0,1 0 0 0 0,-1 1 0 0 0,0-1 0 0 0,0 0 0 0 0,0 1 0 0 0,0-1 0 0 0,0-1 1 0 0,0 1 12 0 0,0 1-25 0 0,0 0-1 0 0,0 0 1 0 0,0 0 0 0 0,0 0-1 0 0,0-1 1 0 0,0 1 0 0 0,0 0-1 0 0,0 0 1 0 0,0 0 0 0 0,0 0-1 0 0,1-1 1 0 0,-1 1-1 0 0,0 0 1 0 0,0 0 0 0 0,0 0-1 0 0,0 0 1 0 0,0 0 0 0 0,0 0-1 0 0,1-1 1 0 0,-1 1 0 0 0,0 0-1 0 0,0 0 1 0 0,0 0 0 0 0,0 0-1 0 0,1 0 1 0 0,-1 0 0 0 0,0 0-1 0 0,0 0 1 0 0,0 0 0 0 0,0 0-1 0 0,1 0 1 0 0,-1 0 0 0 0,0 0-1 0 0,0 0 1 0 0,0 0 0 0 0,1 0-1 0 0,-1 0 1 0 0,0 0 0 0 0,1 0 17 0 0,-1 0 0 0 0,0 0 0 0 0,0 0 0 0 0,1 0 1 0 0,-1 0-1 0 0,0 0 0 0 0,1 0 0 0 0,-1 0 0 0 0,0 0 0 0 0,1-1 1 0 0,-1 1-1 0 0,0 0 0 0 0,0 0 0 0 0,1 0 0 0 0,-1 0 0 0 0,0 0 1 0 0,0-1-1 0 0,1 1 0 0 0,-1 0 0 0 0,0 0 0 0 0,0 0 1 0 0,1-1-1 0 0,-1 1 0 0 0,0 0 0 0 0,0-1 0 0 0,4-7-813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2:26.8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62 605 3224 0 0,'0'0'143'0'0,"-2"2"-3"0"0,-7 6-1027 0 0,-7-3 14663 0 0,11-6-11065 0 0,4 2-2089 0 0,-1 0-585 0 0,0 0 0 0 0,1 0 0 0 0,-1 0 1 0 0,0 0-1 0 0,1 0 0 0 0,-1 0 0 0 0,1 0 0 0 0,0 0 0 0 0,-1 1 1 0 0,1-1-1 0 0,0 0 0 0 0,0 1 0 0 0,0-1 0 0 0,0 1 1 0 0,0-1-1 0 0,0 1 0 0 0,0 0 0 0 0,1-1 0 0 0,-1 1 1 0 0,1 0-1 0 0,-1 0 0 0 0,1-1 0 0 0,-1 1 0 0 0,1 0 1 0 0,0 0-1 0 0,0 0 0 0 0,0 0 0 0 0,0 2 0 0 0,-1 43-17 0 0,0-13 40 0 0,4 42-1 0 0,1-51-32 0 0,12 40 0 0 0,-3-17-28 0 0,-10-38 1 0 0,0-1 0 0 0,1 1 0 0 0,0-1 0 0 0,10 16 0 0 0,1 4 0 0 0,-13-27 0 0 0,0 1 0 0 0,-1 0 1 0 0,1-1-1 0 0,0 0 0 0 0,0 1 0 0 0,0-1 0 0 0,1 0 0 0 0,-1 0 0 0 0,0 0 0 0 0,1 0 0 0 0,-1 0 0 0 0,6 2 0 0 0,-6-3 4 0 0,0 0 0 0 0,0 0 0 0 0,0-1 0 0 0,0 1 0 0 0,0 0-1 0 0,0-1 1 0 0,0 1 0 0 0,0-1 0 0 0,0 0 0 0 0,1 0 0 0 0,-1 0 0 0 0,0 0 0 0 0,0 0 0 0 0,0 0-1 0 0,1 0 1 0 0,-1-1 0 0 0,0 1 0 0 0,2-2 0 0 0,1 0 66 0 0,0 0-1 0 0,-1 0 1 0 0,1-1 0 0 0,-1 0-1 0 0,0 1 1 0 0,0-2 0 0 0,0 1 0 0 0,0 0-1 0 0,0-1 1 0 0,-1 0 0 0 0,1 0-1 0 0,-1 0 1 0 0,0 0 0 0 0,3-6-1 0 0,46-67 686 0 0,68-76-1 0 0,-116 147-728 0 0,104-146 483 0 0,-16 19-178 0 0,179-176-90 0 0,-222 258-217 0 0,73-66-1282 0 0,-84 84 588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3:28.20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432.13281"/>
      <inkml:brushProperty name="anchorY" value="-364.86871"/>
      <inkml:brushProperty name="scaleFactor" value="0.5"/>
    </inkml:brush>
  </inkml:definitions>
  <inkml:trace contextRef="#ctx0" brushRef="#br0">207 1 10136 0 0,'0'0'1129'0'0,"-13"23"9060"0"0,10-11-7948 0 0,1 2-1126 0 0,-1 7 134 0 0,0 3-961 0 0,-1 4-76 0 0,-2 4-76 0 0,0 4-25 0 0,0 3-6 0 0,-2 6 9 0 0,-1 6-4 0 0,-2 7 2 0 0,0 7 0 0 0,0 5 0 0 0,0 8 0 0 0,-2 4 0 0 0,1 4 0 0 0,1 0-131 0 0,0-1 38 0 0,2-5 56 0 0,-1-4-97 0 0,2-6-42 0 0,1-8-36 0 0,0-7-6 0 0,1-3-1703 0 0,1-5-1775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3:28.69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9277.33105"/>
      <inkml:brushProperty name="anchorY" value="-1142.55701"/>
      <inkml:brushProperty name="scaleFactor" value="0.5"/>
    </inkml:brush>
  </inkml:definitions>
  <inkml:trace contextRef="#ctx0" brushRef="#br0">1 264 16527 0 0,'0'0'1816'0'0,"0"-5"-2118"0"0,1-5 1127 0 0,3-6 276 0 0,4-5-450 0 0,5-5-291 0 0,3 1-140 0 0,2 2 81 0 0,6-3 270 0 0,1 3-390 0 0,3 3 135 0 0,3 3-44 0 0,1 3 0 0 0,1 3 0 0 0,3 1-37 0 0,1 4 1 0 0,1 0-3 0 0,1 3-1 0 0,-1 2-177 0 0,2 1-43 0 0,0 2 95 0 0,0 2-134 0 0,0 2 152 0 0,-1 1-73 0 0,-2 4 15 0 0,-2 1-2 0 0,-3 1 37 0 0,-4 3-12 0 0,-4 2 6 0 0,-5 2 0 0 0,-4 1 150 0 0,-4 3-16 0 0,-4 1 24 0 0,-4 2 0 0 0,-6 1-184 0 0,-9 8 99 0 0,-7 3-124 0 0,-7 1-43 0 0,-5 0 102 0 0,-4 1-131 0 0,-4-2 134 0 0,-5-3-227 0 0,-17 4-111 0 0,-15 2-1021 0 0,-11-2-1220 0 0,4-4-7674 0 0,16-10-2962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33:29.2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393.58301"/>
      <inkml:brushProperty name="anchorY" value="-2203.86987"/>
      <inkml:brushProperty name="scaleFactor" value="0.5"/>
    </inkml:brush>
  </inkml:definitions>
  <inkml:trace contextRef="#ctx0" brushRef="#br0">3 112 18975 0 0,'-1'0'2080'0'0,"0"1"-2426"0"0,1 0 692 0 0,2-2-346 0 0,3-2 262 0 0,8-6 260 0 0,6-6-356 0 0,7-2-166 0 0,2 0 42 0 0,-1 0-42 0 0,-1 4 0 0 0,-2 3 0 0 0,-3 3 0 0 0,-3 3 150 0 0,-2 3 40 0 0,-1 2 26 0 0,-1 2 4 0 0,-1 3-98 0 0,-1-1 19 0 0,0 3-21 0 0,-1 3 1 0 0,-2 2-38 0 0,1 3-92 0 0,-2 2 117 0 0,-1 0 33 0 0,-3 3 11 0 0,-2 1 5 0 0,-3 1 3 0 0,-2 2-186 0 0,-1 2 52 0 0,-3 2-26 0 0,-1 3 0 0 0,-1 2 168 0 0,-5 11 120 0 0,1 1-192 0 0,-2 1 278 0 0,2 2 364 0 0,1-2-499 0 0,3-6-92 0 0,2-6-46 0 0,4-6-29 0 0,2-6-7 0 0,4-5-75 0 0,2-4 20 0 0,6-4-10 0 0,3-3 0 0 0,3-3 0 0 0,4-4-84 0 0,4-2 24 0 0,21-12-646 0 0,5-6 563 0 0,11-11-1702 0 0,9-9-1150 0 0,-1-3 1951 0 0,-41 24-9583 0 0,0 0-1236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6BBF61AC-9675-4DE0-97B3-F33B7A218B95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1677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804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015562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 dirty="0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 dirty="0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007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10.png"/><Relationship Id="rId7" Type="http://schemas.openxmlformats.org/officeDocument/2006/relationships/image" Target="../media/image4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10.png"/><Relationship Id="rId4" Type="http://schemas.openxmlformats.org/officeDocument/2006/relationships/customXml" Target="../ink/ink2.xml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7.png"/><Relationship Id="rId3" Type="http://schemas.openxmlformats.org/officeDocument/2006/relationships/image" Target="../media/image210.png"/><Relationship Id="rId7" Type="http://schemas.openxmlformats.org/officeDocument/2006/relationships/image" Target="../media/image410.png"/><Relationship Id="rId12" Type="http://schemas.openxmlformats.org/officeDocument/2006/relationships/customXml" Target="../ink/ink10.xml"/><Relationship Id="rId17" Type="http://schemas.openxmlformats.org/officeDocument/2006/relationships/image" Target="../media/image9.png"/><Relationship Id="rId2" Type="http://schemas.openxmlformats.org/officeDocument/2006/relationships/customXml" Target="../ink/ink5.xml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6.png"/><Relationship Id="rId5" Type="http://schemas.openxmlformats.org/officeDocument/2006/relationships/image" Target="../media/image310.png"/><Relationship Id="rId15" Type="http://schemas.openxmlformats.org/officeDocument/2006/relationships/image" Target="../media/image8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5.png"/><Relationship Id="rId14" Type="http://schemas.openxmlformats.org/officeDocument/2006/relationships/customXml" Target="../ink/ink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customXml" Target="../ink/ink18.xml"/><Relationship Id="rId18" Type="http://schemas.openxmlformats.org/officeDocument/2006/relationships/image" Target="../media/image8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12.png"/><Relationship Id="rId17" Type="http://schemas.openxmlformats.org/officeDocument/2006/relationships/customXml" Target="../ink/ink20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10" Type="http://schemas.openxmlformats.org/officeDocument/2006/relationships/image" Target="../media/image11.png"/><Relationship Id="rId19" Type="http://schemas.openxmlformats.org/officeDocument/2006/relationships/customXml" Target="../ink/ink21.xml"/><Relationship Id="rId4" Type="http://schemas.openxmlformats.org/officeDocument/2006/relationships/image" Target="../media/image210.png"/><Relationship Id="rId9" Type="http://schemas.openxmlformats.org/officeDocument/2006/relationships/customXml" Target="../ink/ink16.xml"/><Relationship Id="rId14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140.png"/><Relationship Id="rId18" Type="http://schemas.openxmlformats.org/officeDocument/2006/relationships/customXml" Target="../ink/ink30.xml"/><Relationship Id="rId3" Type="http://schemas.openxmlformats.org/officeDocument/2006/relationships/image" Target="../media/image210.png"/><Relationship Id="rId7" Type="http://schemas.openxmlformats.org/officeDocument/2006/relationships/image" Target="../media/image100.png"/><Relationship Id="rId12" Type="http://schemas.openxmlformats.org/officeDocument/2006/relationships/customXml" Target="../ink/ink27.xml"/><Relationship Id="rId17" Type="http://schemas.openxmlformats.org/officeDocument/2006/relationships/image" Target="../media/image8.png"/><Relationship Id="rId2" Type="http://schemas.openxmlformats.org/officeDocument/2006/relationships/customXml" Target="../ink/ink22.xml"/><Relationship Id="rId16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11" Type="http://schemas.openxmlformats.org/officeDocument/2006/relationships/image" Target="../media/image12.png"/><Relationship Id="rId5" Type="http://schemas.openxmlformats.org/officeDocument/2006/relationships/image" Target="../media/image310.png"/><Relationship Id="rId15" Type="http://schemas.openxmlformats.org/officeDocument/2006/relationships/image" Target="../media/image7.png"/><Relationship Id="rId10" Type="http://schemas.openxmlformats.org/officeDocument/2006/relationships/customXml" Target="../ink/ink26.xml"/><Relationship Id="rId19" Type="http://schemas.openxmlformats.org/officeDocument/2006/relationships/image" Target="../media/image9.png"/><Relationship Id="rId4" Type="http://schemas.openxmlformats.org/officeDocument/2006/relationships/customXml" Target="../ink/ink23.xml"/><Relationship Id="rId9" Type="http://schemas.openxmlformats.org/officeDocument/2006/relationships/image" Target="../media/image11.png"/><Relationship Id="rId14" Type="http://schemas.openxmlformats.org/officeDocument/2006/relationships/customXml" Target="../ink/ink2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13" Type="http://schemas.openxmlformats.org/officeDocument/2006/relationships/image" Target="../media/image7.png"/><Relationship Id="rId3" Type="http://schemas.openxmlformats.org/officeDocument/2006/relationships/image" Target="../media/image210.png"/><Relationship Id="rId7" Type="http://schemas.openxmlformats.org/officeDocument/2006/relationships/image" Target="../media/image150.png"/><Relationship Id="rId12" Type="http://schemas.openxmlformats.org/officeDocument/2006/relationships/customXml" Target="../ink/ink36.xml"/><Relationship Id="rId17" Type="http://schemas.openxmlformats.org/officeDocument/2006/relationships/image" Target="../media/image9.png"/><Relationship Id="rId2" Type="http://schemas.openxmlformats.org/officeDocument/2006/relationships/customXml" Target="../ink/ink31.xml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image" Target="../media/image12.png"/><Relationship Id="rId5" Type="http://schemas.openxmlformats.org/officeDocument/2006/relationships/image" Target="../media/image310.png"/><Relationship Id="rId15" Type="http://schemas.openxmlformats.org/officeDocument/2006/relationships/image" Target="../media/image8.png"/><Relationship Id="rId10" Type="http://schemas.openxmlformats.org/officeDocument/2006/relationships/customXml" Target="../ink/ink35.xml"/><Relationship Id="rId4" Type="http://schemas.openxmlformats.org/officeDocument/2006/relationships/customXml" Target="../ink/ink32.xml"/><Relationship Id="rId9" Type="http://schemas.openxmlformats.org/officeDocument/2006/relationships/image" Target="../media/image160.png"/><Relationship Id="rId14" Type="http://schemas.openxmlformats.org/officeDocument/2006/relationships/customXml" Target="../ink/ink3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13" Type="http://schemas.openxmlformats.org/officeDocument/2006/relationships/image" Target="../media/image7.png"/><Relationship Id="rId3" Type="http://schemas.openxmlformats.org/officeDocument/2006/relationships/image" Target="../media/image170.png"/><Relationship Id="rId7" Type="http://schemas.openxmlformats.org/officeDocument/2006/relationships/image" Target="../media/image19.png"/><Relationship Id="rId12" Type="http://schemas.openxmlformats.org/officeDocument/2006/relationships/customXml" Target="../ink/ink44.xml"/><Relationship Id="rId17" Type="http://schemas.openxmlformats.org/officeDocument/2006/relationships/image" Target="../media/image9.png"/><Relationship Id="rId2" Type="http://schemas.openxmlformats.org/officeDocument/2006/relationships/customXml" Target="../ink/ink39.xml"/><Relationship Id="rId16" Type="http://schemas.openxmlformats.org/officeDocument/2006/relationships/customXml" Target="../ink/ink4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.xml"/><Relationship Id="rId11" Type="http://schemas.openxmlformats.org/officeDocument/2006/relationships/image" Target="../media/image12.png"/><Relationship Id="rId5" Type="http://schemas.openxmlformats.org/officeDocument/2006/relationships/image" Target="../media/image18.png"/><Relationship Id="rId15" Type="http://schemas.openxmlformats.org/officeDocument/2006/relationships/image" Target="../media/image8.png"/><Relationship Id="rId10" Type="http://schemas.openxmlformats.org/officeDocument/2006/relationships/customXml" Target="../ink/ink43.xml"/><Relationship Id="rId4" Type="http://schemas.openxmlformats.org/officeDocument/2006/relationships/customXml" Target="../ink/ink40.xml"/><Relationship Id="rId9" Type="http://schemas.openxmlformats.org/officeDocument/2006/relationships/image" Target="../media/image20.png"/><Relationship Id="rId14" Type="http://schemas.openxmlformats.org/officeDocument/2006/relationships/customXml" Target="../ink/ink4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13" Type="http://schemas.openxmlformats.org/officeDocument/2006/relationships/image" Target="../media/image21.png"/><Relationship Id="rId18" Type="http://schemas.openxmlformats.org/officeDocument/2006/relationships/customXml" Target="../ink/ink55.xml"/><Relationship Id="rId26" Type="http://schemas.openxmlformats.org/officeDocument/2006/relationships/customXml" Target="../ink/ink59.xml"/><Relationship Id="rId3" Type="http://schemas.openxmlformats.org/officeDocument/2006/relationships/image" Target="../media/image170.png"/><Relationship Id="rId21" Type="http://schemas.openxmlformats.org/officeDocument/2006/relationships/image" Target="../media/image9.png"/><Relationship Id="rId7" Type="http://schemas.openxmlformats.org/officeDocument/2006/relationships/image" Target="../media/image19.png"/><Relationship Id="rId12" Type="http://schemas.openxmlformats.org/officeDocument/2006/relationships/customXml" Target="../ink/ink52.xml"/><Relationship Id="rId17" Type="http://schemas.openxmlformats.org/officeDocument/2006/relationships/image" Target="../media/image7.png"/><Relationship Id="rId25" Type="http://schemas.openxmlformats.org/officeDocument/2006/relationships/image" Target="../media/image24.png"/><Relationship Id="rId2" Type="http://schemas.openxmlformats.org/officeDocument/2006/relationships/customXml" Target="../ink/ink47.xml"/><Relationship Id="rId16" Type="http://schemas.openxmlformats.org/officeDocument/2006/relationships/customXml" Target="../ink/ink54.xml"/><Relationship Id="rId20" Type="http://schemas.openxmlformats.org/officeDocument/2006/relationships/customXml" Target="../ink/ink5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11" Type="http://schemas.openxmlformats.org/officeDocument/2006/relationships/image" Target="../media/image12.png"/><Relationship Id="rId24" Type="http://schemas.openxmlformats.org/officeDocument/2006/relationships/customXml" Target="../ink/ink58.xml"/><Relationship Id="rId5" Type="http://schemas.openxmlformats.org/officeDocument/2006/relationships/image" Target="../media/image18.png"/><Relationship Id="rId15" Type="http://schemas.openxmlformats.org/officeDocument/2006/relationships/image" Target="../media/image22.png"/><Relationship Id="rId23" Type="http://schemas.openxmlformats.org/officeDocument/2006/relationships/image" Target="../media/image23.png"/><Relationship Id="rId10" Type="http://schemas.openxmlformats.org/officeDocument/2006/relationships/customXml" Target="../ink/ink51.xml"/><Relationship Id="rId19" Type="http://schemas.openxmlformats.org/officeDocument/2006/relationships/image" Target="../media/image8.png"/><Relationship Id="rId4" Type="http://schemas.openxmlformats.org/officeDocument/2006/relationships/customXml" Target="../ink/ink48.xml"/><Relationship Id="rId9" Type="http://schemas.openxmlformats.org/officeDocument/2006/relationships/image" Target="../media/image20.png"/><Relationship Id="rId14" Type="http://schemas.openxmlformats.org/officeDocument/2006/relationships/customXml" Target="../ink/ink53.xml"/><Relationship Id="rId22" Type="http://schemas.openxmlformats.org/officeDocument/2006/relationships/customXml" Target="../ink/ink57.xml"/><Relationship Id="rId27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.xml"/><Relationship Id="rId13" Type="http://schemas.openxmlformats.org/officeDocument/2006/relationships/image" Target="../media/image21.png"/><Relationship Id="rId18" Type="http://schemas.openxmlformats.org/officeDocument/2006/relationships/customXml" Target="../ink/ink68.xml"/><Relationship Id="rId26" Type="http://schemas.openxmlformats.org/officeDocument/2006/relationships/customXml" Target="../ink/ink72.xml"/><Relationship Id="rId3" Type="http://schemas.openxmlformats.org/officeDocument/2006/relationships/image" Target="../media/image170.png"/><Relationship Id="rId21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customXml" Target="../ink/ink65.xml"/><Relationship Id="rId17" Type="http://schemas.openxmlformats.org/officeDocument/2006/relationships/image" Target="../media/image8.png"/><Relationship Id="rId25" Type="http://schemas.openxmlformats.org/officeDocument/2006/relationships/image" Target="../media/image25.png"/><Relationship Id="rId2" Type="http://schemas.openxmlformats.org/officeDocument/2006/relationships/customXml" Target="../ink/ink60.xml"/><Relationship Id="rId16" Type="http://schemas.openxmlformats.org/officeDocument/2006/relationships/customXml" Target="../ink/ink67.xml"/><Relationship Id="rId20" Type="http://schemas.openxmlformats.org/officeDocument/2006/relationships/customXml" Target="../ink/ink6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2.xml"/><Relationship Id="rId11" Type="http://schemas.openxmlformats.org/officeDocument/2006/relationships/image" Target="../media/image12.png"/><Relationship Id="rId24" Type="http://schemas.openxmlformats.org/officeDocument/2006/relationships/customXml" Target="../ink/ink71.xml"/><Relationship Id="rId5" Type="http://schemas.openxmlformats.org/officeDocument/2006/relationships/image" Target="../media/image18.png"/><Relationship Id="rId15" Type="http://schemas.openxmlformats.org/officeDocument/2006/relationships/image" Target="../media/image7.png"/><Relationship Id="rId23" Type="http://schemas.openxmlformats.org/officeDocument/2006/relationships/image" Target="../media/image24.png"/><Relationship Id="rId10" Type="http://schemas.openxmlformats.org/officeDocument/2006/relationships/customXml" Target="../ink/ink64.xml"/><Relationship Id="rId19" Type="http://schemas.openxmlformats.org/officeDocument/2006/relationships/image" Target="../media/image9.png"/><Relationship Id="rId4" Type="http://schemas.openxmlformats.org/officeDocument/2006/relationships/customXml" Target="../ink/ink61.xml"/><Relationship Id="rId9" Type="http://schemas.openxmlformats.org/officeDocument/2006/relationships/image" Target="../media/image27.png"/><Relationship Id="rId14" Type="http://schemas.openxmlformats.org/officeDocument/2006/relationships/customXml" Target="../ink/ink66.xml"/><Relationship Id="rId22" Type="http://schemas.openxmlformats.org/officeDocument/2006/relationships/customXml" Target="../ink/ink70.xml"/><Relationship Id="rId27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customXml" Target="../ink/ink81.xml"/><Relationship Id="rId26" Type="http://schemas.openxmlformats.org/officeDocument/2006/relationships/customXml" Target="../ink/ink85.xml"/><Relationship Id="rId21" Type="http://schemas.openxmlformats.org/officeDocument/2006/relationships/image" Target="../media/image23.png"/><Relationship Id="rId34" Type="http://schemas.openxmlformats.org/officeDocument/2006/relationships/customXml" Target="../ink/ink89.xml"/><Relationship Id="rId7" Type="http://schemas.openxmlformats.org/officeDocument/2006/relationships/image" Target="../media/image31.png"/><Relationship Id="rId12" Type="http://schemas.openxmlformats.org/officeDocument/2006/relationships/customXml" Target="../ink/ink78.xml"/><Relationship Id="rId17" Type="http://schemas.openxmlformats.org/officeDocument/2006/relationships/image" Target="../media/image8.png"/><Relationship Id="rId25" Type="http://schemas.openxmlformats.org/officeDocument/2006/relationships/image" Target="../media/image25.png"/><Relationship Id="rId33" Type="http://schemas.openxmlformats.org/officeDocument/2006/relationships/image" Target="../media/image36.png"/><Relationship Id="rId2" Type="http://schemas.openxmlformats.org/officeDocument/2006/relationships/customXml" Target="../ink/ink73.xml"/><Relationship Id="rId16" Type="http://schemas.openxmlformats.org/officeDocument/2006/relationships/customXml" Target="../ink/ink80.xml"/><Relationship Id="rId20" Type="http://schemas.openxmlformats.org/officeDocument/2006/relationships/customXml" Target="../ink/ink82.xml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5.xml"/><Relationship Id="rId11" Type="http://schemas.openxmlformats.org/officeDocument/2006/relationships/image" Target="../media/image12.png"/><Relationship Id="rId24" Type="http://schemas.openxmlformats.org/officeDocument/2006/relationships/customXml" Target="../ink/ink84.xml"/><Relationship Id="rId32" Type="http://schemas.openxmlformats.org/officeDocument/2006/relationships/customXml" Target="../ink/ink88.xml"/><Relationship Id="rId37" Type="http://schemas.openxmlformats.org/officeDocument/2006/relationships/image" Target="../media/image38.png"/><Relationship Id="rId5" Type="http://schemas.openxmlformats.org/officeDocument/2006/relationships/image" Target="../media/image30.png"/><Relationship Id="rId15" Type="http://schemas.openxmlformats.org/officeDocument/2006/relationships/image" Target="../media/image7.png"/><Relationship Id="rId23" Type="http://schemas.openxmlformats.org/officeDocument/2006/relationships/image" Target="../media/image24.png"/><Relationship Id="rId28" Type="http://schemas.openxmlformats.org/officeDocument/2006/relationships/customXml" Target="../ink/ink86.xml"/><Relationship Id="rId36" Type="http://schemas.openxmlformats.org/officeDocument/2006/relationships/customXml" Target="../ink/ink90.xml"/><Relationship Id="rId10" Type="http://schemas.openxmlformats.org/officeDocument/2006/relationships/customXml" Target="../ink/ink77.xml"/><Relationship Id="rId19" Type="http://schemas.openxmlformats.org/officeDocument/2006/relationships/image" Target="../media/image9.png"/><Relationship Id="rId31" Type="http://schemas.openxmlformats.org/officeDocument/2006/relationships/image" Target="../media/image35.png"/><Relationship Id="rId4" Type="http://schemas.openxmlformats.org/officeDocument/2006/relationships/customXml" Target="../ink/ink74.xml"/><Relationship Id="rId9" Type="http://schemas.openxmlformats.org/officeDocument/2006/relationships/image" Target="../media/image32.png"/><Relationship Id="rId14" Type="http://schemas.openxmlformats.org/officeDocument/2006/relationships/customXml" Target="../ink/ink79.xml"/><Relationship Id="rId22" Type="http://schemas.openxmlformats.org/officeDocument/2006/relationships/customXml" Target="../ink/ink83.xml"/><Relationship Id="rId27" Type="http://schemas.openxmlformats.org/officeDocument/2006/relationships/image" Target="../media/image33.png"/><Relationship Id="rId30" Type="http://schemas.openxmlformats.org/officeDocument/2006/relationships/customXml" Target="../ink/ink87.xml"/><Relationship Id="rId35" Type="http://schemas.openxmlformats.org/officeDocument/2006/relationships/image" Target="../media/image37.png"/><Relationship Id="rId8" Type="http://schemas.openxmlformats.org/officeDocument/2006/relationships/customXml" Target="../ink/ink76.xml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customXml" Target="../ink/ink99.xml"/><Relationship Id="rId26" Type="http://schemas.openxmlformats.org/officeDocument/2006/relationships/customXml" Target="../ink/ink103.xml"/><Relationship Id="rId21" Type="http://schemas.openxmlformats.org/officeDocument/2006/relationships/image" Target="../media/image23.png"/><Relationship Id="rId34" Type="http://schemas.openxmlformats.org/officeDocument/2006/relationships/customXml" Target="../ink/ink107.xml"/><Relationship Id="rId7" Type="http://schemas.openxmlformats.org/officeDocument/2006/relationships/image" Target="../media/image39.png"/><Relationship Id="rId12" Type="http://schemas.openxmlformats.org/officeDocument/2006/relationships/customXml" Target="../ink/ink96.xml"/><Relationship Id="rId17" Type="http://schemas.openxmlformats.org/officeDocument/2006/relationships/image" Target="../media/image8.png"/><Relationship Id="rId25" Type="http://schemas.openxmlformats.org/officeDocument/2006/relationships/image" Target="../media/image25.png"/><Relationship Id="rId33" Type="http://schemas.openxmlformats.org/officeDocument/2006/relationships/image" Target="../media/image37.png"/><Relationship Id="rId2" Type="http://schemas.openxmlformats.org/officeDocument/2006/relationships/customXml" Target="../ink/ink91.xml"/><Relationship Id="rId16" Type="http://schemas.openxmlformats.org/officeDocument/2006/relationships/customXml" Target="../ink/ink98.xml"/><Relationship Id="rId20" Type="http://schemas.openxmlformats.org/officeDocument/2006/relationships/customXml" Target="../ink/ink100.xml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3.xml"/><Relationship Id="rId11" Type="http://schemas.openxmlformats.org/officeDocument/2006/relationships/image" Target="../media/image12.png"/><Relationship Id="rId24" Type="http://schemas.openxmlformats.org/officeDocument/2006/relationships/customXml" Target="../ink/ink102.xml"/><Relationship Id="rId32" Type="http://schemas.openxmlformats.org/officeDocument/2006/relationships/customXml" Target="../ink/ink106.xml"/><Relationship Id="rId37" Type="http://schemas.openxmlformats.org/officeDocument/2006/relationships/image" Target="../media/image41.png"/><Relationship Id="rId5" Type="http://schemas.openxmlformats.org/officeDocument/2006/relationships/image" Target="../media/image30.png"/><Relationship Id="rId15" Type="http://schemas.openxmlformats.org/officeDocument/2006/relationships/image" Target="../media/image7.png"/><Relationship Id="rId23" Type="http://schemas.openxmlformats.org/officeDocument/2006/relationships/image" Target="../media/image24.png"/><Relationship Id="rId28" Type="http://schemas.openxmlformats.org/officeDocument/2006/relationships/customXml" Target="../ink/ink104.xml"/><Relationship Id="rId36" Type="http://schemas.openxmlformats.org/officeDocument/2006/relationships/customXml" Target="../ink/ink108.xml"/><Relationship Id="rId10" Type="http://schemas.openxmlformats.org/officeDocument/2006/relationships/customXml" Target="../ink/ink95.xml"/><Relationship Id="rId19" Type="http://schemas.openxmlformats.org/officeDocument/2006/relationships/image" Target="../media/image9.png"/><Relationship Id="rId31" Type="http://schemas.openxmlformats.org/officeDocument/2006/relationships/image" Target="../media/image36.png"/><Relationship Id="rId4" Type="http://schemas.openxmlformats.org/officeDocument/2006/relationships/customXml" Target="../ink/ink92.xml"/><Relationship Id="rId9" Type="http://schemas.openxmlformats.org/officeDocument/2006/relationships/image" Target="../media/image40.png"/><Relationship Id="rId14" Type="http://schemas.openxmlformats.org/officeDocument/2006/relationships/customXml" Target="../ink/ink97.xml"/><Relationship Id="rId22" Type="http://schemas.openxmlformats.org/officeDocument/2006/relationships/customXml" Target="../ink/ink101.xml"/><Relationship Id="rId27" Type="http://schemas.openxmlformats.org/officeDocument/2006/relationships/image" Target="../media/image33.png"/><Relationship Id="rId30" Type="http://schemas.openxmlformats.org/officeDocument/2006/relationships/customXml" Target="../ink/ink105.xml"/><Relationship Id="rId35" Type="http://schemas.openxmlformats.org/officeDocument/2006/relationships/image" Target="../media/image38.png"/><Relationship Id="rId8" Type="http://schemas.openxmlformats.org/officeDocument/2006/relationships/customXml" Target="../ink/ink94.xml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customXml" Target="../ink/ink117.xml"/><Relationship Id="rId26" Type="http://schemas.openxmlformats.org/officeDocument/2006/relationships/customXml" Target="../ink/ink121.xml"/><Relationship Id="rId39" Type="http://schemas.openxmlformats.org/officeDocument/2006/relationships/image" Target="../media/image47.png"/><Relationship Id="rId21" Type="http://schemas.openxmlformats.org/officeDocument/2006/relationships/image" Target="../media/image23.png"/><Relationship Id="rId34" Type="http://schemas.openxmlformats.org/officeDocument/2006/relationships/customXml" Target="../ink/ink125.xml"/><Relationship Id="rId42" Type="http://schemas.openxmlformats.org/officeDocument/2006/relationships/customXml" Target="../ink/ink129.xml"/><Relationship Id="rId7" Type="http://schemas.openxmlformats.org/officeDocument/2006/relationships/image" Target="../media/image44.png"/><Relationship Id="rId2" Type="http://schemas.openxmlformats.org/officeDocument/2006/relationships/customXml" Target="../ink/ink109.xml"/><Relationship Id="rId16" Type="http://schemas.openxmlformats.org/officeDocument/2006/relationships/customXml" Target="../ink/ink116.xml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1.xml"/><Relationship Id="rId11" Type="http://schemas.openxmlformats.org/officeDocument/2006/relationships/image" Target="../media/image12.png"/><Relationship Id="rId24" Type="http://schemas.openxmlformats.org/officeDocument/2006/relationships/customXml" Target="../ink/ink120.xml"/><Relationship Id="rId32" Type="http://schemas.openxmlformats.org/officeDocument/2006/relationships/customXml" Target="../ink/ink124.xml"/><Relationship Id="rId37" Type="http://schemas.openxmlformats.org/officeDocument/2006/relationships/image" Target="../media/image46.png"/><Relationship Id="rId40" Type="http://schemas.openxmlformats.org/officeDocument/2006/relationships/customXml" Target="../ink/ink128.xml"/><Relationship Id="rId45" Type="http://schemas.openxmlformats.org/officeDocument/2006/relationships/image" Target="../media/image50.png"/><Relationship Id="rId5" Type="http://schemas.openxmlformats.org/officeDocument/2006/relationships/image" Target="../media/image43.png"/><Relationship Id="rId15" Type="http://schemas.openxmlformats.org/officeDocument/2006/relationships/image" Target="../media/image7.png"/><Relationship Id="rId23" Type="http://schemas.openxmlformats.org/officeDocument/2006/relationships/image" Target="../media/image24.png"/><Relationship Id="rId28" Type="http://schemas.openxmlformats.org/officeDocument/2006/relationships/customXml" Target="../ink/ink122.xml"/><Relationship Id="rId36" Type="http://schemas.openxmlformats.org/officeDocument/2006/relationships/customXml" Target="../ink/ink126.xml"/><Relationship Id="rId10" Type="http://schemas.openxmlformats.org/officeDocument/2006/relationships/customXml" Target="../ink/ink113.xml"/><Relationship Id="rId19" Type="http://schemas.openxmlformats.org/officeDocument/2006/relationships/image" Target="../media/image9.png"/><Relationship Id="rId31" Type="http://schemas.openxmlformats.org/officeDocument/2006/relationships/image" Target="../media/image36.png"/><Relationship Id="rId44" Type="http://schemas.openxmlformats.org/officeDocument/2006/relationships/customXml" Target="../ink/ink130.xml"/><Relationship Id="rId4" Type="http://schemas.openxmlformats.org/officeDocument/2006/relationships/customXml" Target="../ink/ink110.xml"/><Relationship Id="rId9" Type="http://schemas.openxmlformats.org/officeDocument/2006/relationships/image" Target="../media/image45.png"/><Relationship Id="rId14" Type="http://schemas.openxmlformats.org/officeDocument/2006/relationships/customXml" Target="../ink/ink115.xml"/><Relationship Id="rId22" Type="http://schemas.openxmlformats.org/officeDocument/2006/relationships/customXml" Target="../ink/ink119.xml"/><Relationship Id="rId27" Type="http://schemas.openxmlformats.org/officeDocument/2006/relationships/image" Target="../media/image33.png"/><Relationship Id="rId30" Type="http://schemas.openxmlformats.org/officeDocument/2006/relationships/customXml" Target="../ink/ink123.xml"/><Relationship Id="rId35" Type="http://schemas.openxmlformats.org/officeDocument/2006/relationships/image" Target="../media/image38.png"/><Relationship Id="rId43" Type="http://schemas.openxmlformats.org/officeDocument/2006/relationships/image" Target="../media/image49.png"/><Relationship Id="rId8" Type="http://schemas.openxmlformats.org/officeDocument/2006/relationships/customXml" Target="../ink/ink112.xml"/><Relationship Id="rId3" Type="http://schemas.openxmlformats.org/officeDocument/2006/relationships/image" Target="../media/image42.png"/><Relationship Id="rId12" Type="http://schemas.openxmlformats.org/officeDocument/2006/relationships/customXml" Target="../ink/ink114.xml"/><Relationship Id="rId17" Type="http://schemas.openxmlformats.org/officeDocument/2006/relationships/image" Target="../media/image8.png"/><Relationship Id="rId25" Type="http://schemas.openxmlformats.org/officeDocument/2006/relationships/image" Target="../media/image25.png"/><Relationship Id="rId33" Type="http://schemas.openxmlformats.org/officeDocument/2006/relationships/image" Target="../media/image37.png"/><Relationship Id="rId38" Type="http://schemas.openxmlformats.org/officeDocument/2006/relationships/customXml" Target="../ink/ink127.xml"/><Relationship Id="rId20" Type="http://schemas.openxmlformats.org/officeDocument/2006/relationships/customXml" Target="../ink/ink118.xml"/><Relationship Id="rId41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customXml" Target="../ink/ink139.xml"/><Relationship Id="rId26" Type="http://schemas.openxmlformats.org/officeDocument/2006/relationships/customXml" Target="../ink/ink143.xml"/><Relationship Id="rId39" Type="http://schemas.openxmlformats.org/officeDocument/2006/relationships/image" Target="../media/image48.png"/><Relationship Id="rId21" Type="http://schemas.openxmlformats.org/officeDocument/2006/relationships/image" Target="../media/image23.png"/><Relationship Id="rId34" Type="http://schemas.openxmlformats.org/officeDocument/2006/relationships/customXml" Target="../ink/ink147.xml"/><Relationship Id="rId42" Type="http://schemas.openxmlformats.org/officeDocument/2006/relationships/customXml" Target="../ink/ink151.xml"/><Relationship Id="rId7" Type="http://schemas.openxmlformats.org/officeDocument/2006/relationships/image" Target="../media/image51.png"/><Relationship Id="rId2" Type="http://schemas.openxmlformats.org/officeDocument/2006/relationships/customXml" Target="../ink/ink131.xml"/><Relationship Id="rId16" Type="http://schemas.openxmlformats.org/officeDocument/2006/relationships/customXml" Target="../ink/ink138.xml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3.xml"/><Relationship Id="rId11" Type="http://schemas.openxmlformats.org/officeDocument/2006/relationships/image" Target="../media/image12.png"/><Relationship Id="rId24" Type="http://schemas.openxmlformats.org/officeDocument/2006/relationships/customXml" Target="../ink/ink142.xml"/><Relationship Id="rId32" Type="http://schemas.openxmlformats.org/officeDocument/2006/relationships/customXml" Target="../ink/ink146.xml"/><Relationship Id="rId37" Type="http://schemas.openxmlformats.org/officeDocument/2006/relationships/image" Target="../media/image46.png"/><Relationship Id="rId40" Type="http://schemas.openxmlformats.org/officeDocument/2006/relationships/customXml" Target="../ink/ink150.xml"/><Relationship Id="rId45" Type="http://schemas.openxmlformats.org/officeDocument/2006/relationships/image" Target="../media/image53.png"/><Relationship Id="rId5" Type="http://schemas.openxmlformats.org/officeDocument/2006/relationships/image" Target="../media/image43.png"/><Relationship Id="rId15" Type="http://schemas.openxmlformats.org/officeDocument/2006/relationships/image" Target="../media/image7.png"/><Relationship Id="rId23" Type="http://schemas.openxmlformats.org/officeDocument/2006/relationships/image" Target="../media/image24.png"/><Relationship Id="rId28" Type="http://schemas.openxmlformats.org/officeDocument/2006/relationships/customXml" Target="../ink/ink144.xml"/><Relationship Id="rId36" Type="http://schemas.openxmlformats.org/officeDocument/2006/relationships/customXml" Target="../ink/ink148.xml"/><Relationship Id="rId10" Type="http://schemas.openxmlformats.org/officeDocument/2006/relationships/customXml" Target="../ink/ink135.xml"/><Relationship Id="rId19" Type="http://schemas.openxmlformats.org/officeDocument/2006/relationships/image" Target="../media/image9.png"/><Relationship Id="rId31" Type="http://schemas.openxmlformats.org/officeDocument/2006/relationships/image" Target="../media/image36.png"/><Relationship Id="rId44" Type="http://schemas.openxmlformats.org/officeDocument/2006/relationships/customXml" Target="../ink/ink152.xml"/><Relationship Id="rId4" Type="http://schemas.openxmlformats.org/officeDocument/2006/relationships/customXml" Target="../ink/ink132.xml"/><Relationship Id="rId9" Type="http://schemas.openxmlformats.org/officeDocument/2006/relationships/image" Target="../media/image52.png"/><Relationship Id="rId14" Type="http://schemas.openxmlformats.org/officeDocument/2006/relationships/customXml" Target="../ink/ink137.xml"/><Relationship Id="rId22" Type="http://schemas.openxmlformats.org/officeDocument/2006/relationships/customXml" Target="../ink/ink141.xml"/><Relationship Id="rId27" Type="http://schemas.openxmlformats.org/officeDocument/2006/relationships/image" Target="../media/image33.png"/><Relationship Id="rId30" Type="http://schemas.openxmlformats.org/officeDocument/2006/relationships/customXml" Target="../ink/ink145.xml"/><Relationship Id="rId35" Type="http://schemas.openxmlformats.org/officeDocument/2006/relationships/image" Target="../media/image38.png"/><Relationship Id="rId43" Type="http://schemas.openxmlformats.org/officeDocument/2006/relationships/image" Target="../media/image50.png"/><Relationship Id="rId8" Type="http://schemas.openxmlformats.org/officeDocument/2006/relationships/customXml" Target="../ink/ink134.xml"/><Relationship Id="rId3" Type="http://schemas.openxmlformats.org/officeDocument/2006/relationships/image" Target="../media/image42.png"/><Relationship Id="rId12" Type="http://schemas.openxmlformats.org/officeDocument/2006/relationships/customXml" Target="../ink/ink136.xml"/><Relationship Id="rId17" Type="http://schemas.openxmlformats.org/officeDocument/2006/relationships/image" Target="../media/image8.png"/><Relationship Id="rId25" Type="http://schemas.openxmlformats.org/officeDocument/2006/relationships/image" Target="../media/image25.png"/><Relationship Id="rId33" Type="http://schemas.openxmlformats.org/officeDocument/2006/relationships/image" Target="../media/image37.png"/><Relationship Id="rId38" Type="http://schemas.openxmlformats.org/officeDocument/2006/relationships/customXml" Target="../ink/ink149.xml"/><Relationship Id="rId20" Type="http://schemas.openxmlformats.org/officeDocument/2006/relationships/customXml" Target="../ink/ink140.xml"/><Relationship Id="rId41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5.xml"/><Relationship Id="rId21" Type="http://schemas.openxmlformats.org/officeDocument/2006/relationships/image" Target="../media/image23.png"/><Relationship Id="rId34" Type="http://schemas.openxmlformats.org/officeDocument/2006/relationships/customXml" Target="../ink/ink169.xml"/><Relationship Id="rId42" Type="http://schemas.openxmlformats.org/officeDocument/2006/relationships/customXml" Target="../ink/ink173.xml"/><Relationship Id="rId47" Type="http://schemas.openxmlformats.org/officeDocument/2006/relationships/image" Target="../media/image55.png"/><Relationship Id="rId50" Type="http://schemas.openxmlformats.org/officeDocument/2006/relationships/customXml" Target="../ink/ink177.xml"/><Relationship Id="rId55" Type="http://schemas.openxmlformats.org/officeDocument/2006/relationships/image" Target="../media/image59.png"/><Relationship Id="rId63" Type="http://schemas.openxmlformats.org/officeDocument/2006/relationships/image" Target="../media/image63.png"/><Relationship Id="rId7" Type="http://schemas.openxmlformats.org/officeDocument/2006/relationships/image" Target="../media/image51.png"/><Relationship Id="rId2" Type="http://schemas.openxmlformats.org/officeDocument/2006/relationships/customXml" Target="../ink/ink153.xml"/><Relationship Id="rId16" Type="http://schemas.openxmlformats.org/officeDocument/2006/relationships/customXml" Target="../ink/ink160.xml"/><Relationship Id="rId29" Type="http://schemas.openxmlformats.org/officeDocument/2006/relationships/image" Target="../media/image35.png"/><Relationship Id="rId11" Type="http://schemas.openxmlformats.org/officeDocument/2006/relationships/image" Target="../media/image12.png"/><Relationship Id="rId24" Type="http://schemas.openxmlformats.org/officeDocument/2006/relationships/customXml" Target="../ink/ink164.xml"/><Relationship Id="rId32" Type="http://schemas.openxmlformats.org/officeDocument/2006/relationships/customXml" Target="../ink/ink168.xml"/><Relationship Id="rId37" Type="http://schemas.openxmlformats.org/officeDocument/2006/relationships/image" Target="../media/image46.png"/><Relationship Id="rId40" Type="http://schemas.openxmlformats.org/officeDocument/2006/relationships/customXml" Target="../ink/ink172.xml"/><Relationship Id="rId45" Type="http://schemas.openxmlformats.org/officeDocument/2006/relationships/image" Target="../media/image54.png"/><Relationship Id="rId53" Type="http://schemas.openxmlformats.org/officeDocument/2006/relationships/image" Target="../media/image58.png"/><Relationship Id="rId58" Type="http://schemas.openxmlformats.org/officeDocument/2006/relationships/customXml" Target="../ink/ink181.xml"/><Relationship Id="rId66" Type="http://schemas.openxmlformats.org/officeDocument/2006/relationships/customXml" Target="../ink/ink185.xml"/><Relationship Id="rId5" Type="http://schemas.openxmlformats.org/officeDocument/2006/relationships/image" Target="../media/image43.png"/><Relationship Id="rId61" Type="http://schemas.openxmlformats.org/officeDocument/2006/relationships/image" Target="../media/image62.png"/><Relationship Id="rId19" Type="http://schemas.openxmlformats.org/officeDocument/2006/relationships/image" Target="../media/image9.png"/><Relationship Id="rId14" Type="http://schemas.openxmlformats.org/officeDocument/2006/relationships/customXml" Target="../ink/ink159.xml"/><Relationship Id="rId22" Type="http://schemas.openxmlformats.org/officeDocument/2006/relationships/customXml" Target="../ink/ink163.xml"/><Relationship Id="rId27" Type="http://schemas.openxmlformats.org/officeDocument/2006/relationships/image" Target="../media/image33.png"/><Relationship Id="rId30" Type="http://schemas.openxmlformats.org/officeDocument/2006/relationships/customXml" Target="../ink/ink167.xml"/><Relationship Id="rId35" Type="http://schemas.openxmlformats.org/officeDocument/2006/relationships/image" Target="../media/image38.png"/><Relationship Id="rId43" Type="http://schemas.openxmlformats.org/officeDocument/2006/relationships/image" Target="../media/image50.png"/><Relationship Id="rId48" Type="http://schemas.openxmlformats.org/officeDocument/2006/relationships/customXml" Target="../ink/ink176.xml"/><Relationship Id="rId56" Type="http://schemas.openxmlformats.org/officeDocument/2006/relationships/customXml" Target="../ink/ink180.xml"/><Relationship Id="rId64" Type="http://schemas.openxmlformats.org/officeDocument/2006/relationships/customXml" Target="../ink/ink184.xml"/><Relationship Id="rId8" Type="http://schemas.openxmlformats.org/officeDocument/2006/relationships/customXml" Target="../ink/ink156.xml"/><Relationship Id="rId51" Type="http://schemas.openxmlformats.org/officeDocument/2006/relationships/image" Target="../media/image57.png"/><Relationship Id="rId3" Type="http://schemas.openxmlformats.org/officeDocument/2006/relationships/image" Target="../media/image42.png"/><Relationship Id="rId12" Type="http://schemas.openxmlformats.org/officeDocument/2006/relationships/customXml" Target="../ink/ink158.xml"/><Relationship Id="rId17" Type="http://schemas.openxmlformats.org/officeDocument/2006/relationships/image" Target="../media/image8.png"/><Relationship Id="rId25" Type="http://schemas.openxmlformats.org/officeDocument/2006/relationships/image" Target="../media/image25.png"/><Relationship Id="rId33" Type="http://schemas.openxmlformats.org/officeDocument/2006/relationships/image" Target="../media/image37.png"/><Relationship Id="rId38" Type="http://schemas.openxmlformats.org/officeDocument/2006/relationships/customXml" Target="../ink/ink171.xml"/><Relationship Id="rId46" Type="http://schemas.openxmlformats.org/officeDocument/2006/relationships/customXml" Target="../ink/ink175.xml"/><Relationship Id="rId59" Type="http://schemas.openxmlformats.org/officeDocument/2006/relationships/image" Target="../media/image61.png"/><Relationship Id="rId67" Type="http://schemas.openxmlformats.org/officeDocument/2006/relationships/image" Target="../media/image65.png"/><Relationship Id="rId20" Type="http://schemas.openxmlformats.org/officeDocument/2006/relationships/customXml" Target="../ink/ink162.xml"/><Relationship Id="rId41" Type="http://schemas.openxmlformats.org/officeDocument/2006/relationships/image" Target="../media/image49.png"/><Relationship Id="rId54" Type="http://schemas.openxmlformats.org/officeDocument/2006/relationships/customXml" Target="../ink/ink179.xml"/><Relationship Id="rId62" Type="http://schemas.openxmlformats.org/officeDocument/2006/relationships/customXml" Target="../ink/ink18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5.xml"/><Relationship Id="rId15" Type="http://schemas.openxmlformats.org/officeDocument/2006/relationships/image" Target="../media/image7.png"/><Relationship Id="rId23" Type="http://schemas.openxmlformats.org/officeDocument/2006/relationships/image" Target="../media/image24.png"/><Relationship Id="rId28" Type="http://schemas.openxmlformats.org/officeDocument/2006/relationships/customXml" Target="../ink/ink166.xml"/><Relationship Id="rId36" Type="http://schemas.openxmlformats.org/officeDocument/2006/relationships/customXml" Target="../ink/ink170.xml"/><Relationship Id="rId49" Type="http://schemas.openxmlformats.org/officeDocument/2006/relationships/image" Target="../media/image56.png"/><Relationship Id="rId57" Type="http://schemas.openxmlformats.org/officeDocument/2006/relationships/image" Target="../media/image60.png"/><Relationship Id="rId10" Type="http://schemas.openxmlformats.org/officeDocument/2006/relationships/customXml" Target="../ink/ink157.xml"/><Relationship Id="rId31" Type="http://schemas.openxmlformats.org/officeDocument/2006/relationships/image" Target="../media/image36.png"/><Relationship Id="rId44" Type="http://schemas.openxmlformats.org/officeDocument/2006/relationships/customXml" Target="../ink/ink174.xml"/><Relationship Id="rId52" Type="http://schemas.openxmlformats.org/officeDocument/2006/relationships/customXml" Target="../ink/ink178.xml"/><Relationship Id="rId60" Type="http://schemas.openxmlformats.org/officeDocument/2006/relationships/customXml" Target="../ink/ink182.xml"/><Relationship Id="rId65" Type="http://schemas.openxmlformats.org/officeDocument/2006/relationships/image" Target="../media/image64.png"/><Relationship Id="rId4" Type="http://schemas.openxmlformats.org/officeDocument/2006/relationships/customXml" Target="../ink/ink154.xml"/><Relationship Id="rId9" Type="http://schemas.openxmlformats.org/officeDocument/2006/relationships/image" Target="../media/image52.png"/><Relationship Id="rId13" Type="http://schemas.openxmlformats.org/officeDocument/2006/relationships/image" Target="../media/image21.png"/><Relationship Id="rId18" Type="http://schemas.openxmlformats.org/officeDocument/2006/relationships/customXml" Target="../ink/ink161.xml"/><Relationship Id="rId3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customXml" Target="../ink/ink187.xml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image" Target="../media/image74.jpeg"/><Relationship Id="rId7" Type="http://schemas.openxmlformats.org/officeDocument/2006/relationships/image" Target="../media/image78.emf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Relationship Id="rId9" Type="http://schemas.openxmlformats.org/officeDocument/2006/relationships/image" Target="../media/image80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0"/>
              <a:t>Sherif </a:t>
            </a:r>
            <a:r>
              <a:rPr lang="en-GB" altLang="en-US" sz="4000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dirty="0">
                <a:solidFill>
                  <a:schemeClr val="tx1"/>
                </a:solidFill>
              </a:rPr>
              <a:t>(Some slides are from </a:t>
            </a:r>
            <a:r>
              <a:rPr lang="en-US" altLang="en-US" b="1" dirty="0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dirty="0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 dirty="0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4">
            <a:extLst>
              <a:ext uri="{FF2B5EF4-FFF2-40B4-BE49-F238E27FC236}">
                <a16:creationId xmlns:a16="http://schemas.microsoft.com/office/drawing/2014/main" id="{773007D0-99A1-415B-902E-F099D53A88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Resources with multiple instances</a:t>
            </a:r>
          </a:p>
        </p:txBody>
      </p:sp>
      <p:sp>
        <p:nvSpPr>
          <p:cNvPr id="45061" name="Rectangle 5">
            <a:extLst>
              <a:ext uri="{FF2B5EF4-FFF2-40B4-BE49-F238E27FC236}">
                <a16:creationId xmlns:a16="http://schemas.microsoft.com/office/drawing/2014/main" id="{C82BDD8E-B02C-45D7-A4E1-5AA0B3D3D5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4114800" cy="6567487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Previous algorithm only works if there’s one instance of each resource</a:t>
            </a:r>
          </a:p>
          <a:p>
            <a:r>
              <a:rPr lang="en-US" altLang="en-US" dirty="0"/>
              <a:t>If there are multiple instances of each resource, we need a different method</a:t>
            </a:r>
          </a:p>
          <a:p>
            <a:pPr lvl="1"/>
            <a:r>
              <a:rPr lang="en-US" altLang="en-US" dirty="0"/>
              <a:t>Track current usage and requests for each process</a:t>
            </a:r>
          </a:p>
          <a:p>
            <a:pPr lvl="1"/>
            <a:r>
              <a:rPr lang="en-US" altLang="en-US" dirty="0"/>
              <a:t>To detect deadlock, try to find a scenario where all processes can finish</a:t>
            </a:r>
          </a:p>
          <a:p>
            <a:pPr lvl="1"/>
            <a:r>
              <a:rPr lang="en-US" altLang="en-US" dirty="0"/>
              <a:t>If no such scenario exists, we have deadlock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DB8A8-04F4-43EF-A724-E4DF86BBDDE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C0DF3-BDE8-4BBC-A0B5-9911BC2FBB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165B6D71-14E5-4395-9127-4115CF3D588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B5A6F1-6630-4DA0-9CA2-FAD14DB53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81" y="1842448"/>
            <a:ext cx="7045244" cy="46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07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15E50D80-617E-410E-98DB-B2F2274843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Deadlock detection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6DF92-F102-4646-A298-BB70F5017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103" name="Footer Placeholder 2">
            <a:extLst>
              <a:ext uri="{FF2B5EF4-FFF2-40B4-BE49-F238E27FC236}">
                <a16:creationId xmlns:a16="http://schemas.microsoft.com/office/drawing/2014/main" id="{4F76D617-EEBD-4B8B-B82A-EA3BF2585492}"/>
              </a:ext>
            </a:extLst>
          </p:cNvPr>
          <p:cNvSpPr>
            <a:spLocks noGrp="1"/>
          </p:cNvSpPr>
          <p:nvPr>
            <p:ph type="ftr" idx="11"/>
          </p:nvPr>
        </p:nvSpPr>
        <p:spPr bwMode="auto">
          <a:xfrm>
            <a:off x="2808287" y="7046933"/>
            <a:ext cx="5114237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323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3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3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4" name="Slide Number Placeholder 3">
            <a:extLst>
              <a:ext uri="{FF2B5EF4-FFF2-40B4-BE49-F238E27FC236}">
                <a16:creationId xmlns:a16="http://schemas.microsoft.com/office/drawing/2014/main" id="{68C29CE1-EA81-413E-B1F8-53A0F2399AB7}"/>
              </a:ext>
            </a:extLst>
          </p:cNvPr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992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17BC3CE3-7013-4286-A041-90DBF8870AC1}" type="slidenum">
              <a:rPr kumimoji="0" lang="en-US" altLang="en-US" sz="992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US" altLang="en-US" sz="99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46128" name="Group 48">
            <a:extLst>
              <a:ext uri="{FF2B5EF4-FFF2-40B4-BE49-F238E27FC236}">
                <a16:creationId xmlns:a16="http://schemas.microsoft.com/office/drawing/2014/main" id="{CC3071AF-5E82-4566-8B84-9DBAED71D174}"/>
              </a:ext>
            </a:extLst>
          </p:cNvPr>
          <p:cNvGraphicFramePr>
            <a:graphicFrameLocks noGrp="1"/>
          </p:cNvGraphicFramePr>
          <p:nvPr/>
        </p:nvGraphicFramePr>
        <p:xfrm>
          <a:off x="1092481" y="1931917"/>
          <a:ext cx="2267902" cy="811192"/>
        </p:xfrm>
        <a:graphic>
          <a:graphicData uri="http://schemas.openxmlformats.org/drawingml/2006/table">
            <a:tbl>
              <a:tblPr/>
              <a:tblGrid>
                <a:gridCol w="918711">
                  <a:extLst>
                    <a:ext uri="{9D8B030D-6E8A-4147-A177-3AD203B41FA5}">
                      <a16:colId xmlns:a16="http://schemas.microsoft.com/office/drawing/2014/main" val="4276395186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865599975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187637266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3372630643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3670250537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530370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Avail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861203"/>
                  </a:ext>
                </a:extLst>
              </a:tr>
            </a:tbl>
          </a:graphicData>
        </a:graphic>
      </p:graphicFrame>
      <p:graphicFrame>
        <p:nvGraphicFramePr>
          <p:cNvPr id="46241" name="Group 161">
            <a:extLst>
              <a:ext uri="{FF2B5EF4-FFF2-40B4-BE49-F238E27FC236}">
                <a16:creationId xmlns:a16="http://schemas.microsoft.com/office/drawing/2014/main" id="{C99EE340-F15B-4019-97BE-CAECCCA88508}"/>
              </a:ext>
            </a:extLst>
          </p:cNvPr>
          <p:cNvGraphicFramePr>
            <a:graphicFrameLocks noGrp="1"/>
          </p:cNvGraphicFramePr>
          <p:nvPr/>
        </p:nvGraphicFramePr>
        <p:xfrm>
          <a:off x="1008485" y="3107866"/>
          <a:ext cx="2435895" cy="1906060"/>
        </p:xfrm>
        <a:graphic>
          <a:graphicData uri="http://schemas.openxmlformats.org/drawingml/2006/table">
            <a:tbl>
              <a:tblPr/>
              <a:tblGrid>
                <a:gridCol w="1086704">
                  <a:extLst>
                    <a:ext uri="{9D8B030D-6E8A-4147-A177-3AD203B41FA5}">
                      <a16:colId xmlns:a16="http://schemas.microsoft.com/office/drawing/2014/main" val="513821414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532105996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400323071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1497822051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3309885182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Process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066032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826924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73585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229483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602067"/>
                  </a:ext>
                </a:extLst>
              </a:tr>
            </a:tbl>
          </a:graphicData>
        </a:graphic>
      </p:graphicFrame>
      <p:graphicFrame>
        <p:nvGraphicFramePr>
          <p:cNvPr id="46242" name="Group 162">
            <a:extLst>
              <a:ext uri="{FF2B5EF4-FFF2-40B4-BE49-F238E27FC236}">
                <a16:creationId xmlns:a16="http://schemas.microsoft.com/office/drawing/2014/main" id="{961A90BD-4261-45CF-86CC-2999C57DBED3}"/>
              </a:ext>
            </a:extLst>
          </p:cNvPr>
          <p:cNvGraphicFramePr>
            <a:graphicFrameLocks noGrp="1"/>
          </p:cNvGraphicFramePr>
          <p:nvPr/>
        </p:nvGraphicFramePr>
        <p:xfrm>
          <a:off x="1008485" y="5123779"/>
          <a:ext cx="2435895" cy="1906060"/>
        </p:xfrm>
        <a:graphic>
          <a:graphicData uri="http://schemas.openxmlformats.org/drawingml/2006/table">
            <a:tbl>
              <a:tblPr/>
              <a:tblGrid>
                <a:gridCol w="1086704">
                  <a:extLst>
                    <a:ext uri="{9D8B030D-6E8A-4147-A177-3AD203B41FA5}">
                      <a16:colId xmlns:a16="http://schemas.microsoft.com/office/drawing/2014/main" val="122951576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833874419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1736925856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165269228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2885935852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Process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057629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016131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9288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5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967647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84109"/>
                  </a:ext>
                </a:extLst>
              </a:tr>
            </a:tbl>
          </a:graphicData>
        </a:graphic>
      </p:graphicFrame>
      <p:sp>
        <p:nvSpPr>
          <p:cNvPr id="46280" name="Text Box 200">
            <a:extLst>
              <a:ext uri="{FF2B5EF4-FFF2-40B4-BE49-F238E27FC236}">
                <a16:creationId xmlns:a16="http://schemas.microsoft.com/office/drawing/2014/main" id="{4E06CE91-0B9E-443B-B6B3-8766B7F319D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53003" y="3773492"/>
            <a:ext cx="707245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Hold</a:t>
            </a:r>
          </a:p>
        </p:txBody>
      </p:sp>
      <p:sp>
        <p:nvSpPr>
          <p:cNvPr id="46281" name="Text Box 201">
            <a:extLst>
              <a:ext uri="{FF2B5EF4-FFF2-40B4-BE49-F238E27FC236}">
                <a16:creationId xmlns:a16="http://schemas.microsoft.com/office/drawing/2014/main" id="{77556D44-3822-47A9-9FA9-DA6B71DEBD2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22448" y="5920650"/>
            <a:ext cx="768352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Want</a:t>
            </a:r>
          </a:p>
        </p:txBody>
      </p:sp>
      <p:sp>
        <p:nvSpPr>
          <p:cNvPr id="46282" name="Text Box 202">
            <a:extLst>
              <a:ext uri="{FF2B5EF4-FFF2-40B4-BE49-F238E27FC236}">
                <a16:creationId xmlns:a16="http://schemas.microsoft.com/office/drawing/2014/main" id="{E7A6F565-6797-41A4-9E37-DE763723D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874" y="1129178"/>
            <a:ext cx="5795751" cy="497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current=avail;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for (j = 0; j &lt; N;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j++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for (k=0; k&lt;N; k++)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if (finished[k])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continue;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if (want[k] &lt;= current)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finished[k] = 1;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current += hold[k];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break;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if (k==N)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printf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“Deadlock!\n”;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// finished[k]==0 means process is in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// the deadlock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break;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}</a:t>
            </a:r>
          </a:p>
        </p:txBody>
      </p:sp>
      <p:sp>
        <p:nvSpPr>
          <p:cNvPr id="46283" name="Text Box 203">
            <a:extLst>
              <a:ext uri="{FF2B5EF4-FFF2-40B4-BE49-F238E27FC236}">
                <a16:creationId xmlns:a16="http://schemas.microsoft.com/office/drawing/2014/main" id="{3F42026E-385F-48A6-8000-7D34E9DD2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376" y="5969469"/>
            <a:ext cx="5291833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Note: want[j], hold[j], current, avail are arrays!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E03A1-8A90-4B73-A932-362DDC4DAE68}"/>
              </a:ext>
            </a:extLst>
          </p:cNvPr>
          <p:cNvGrpSpPr/>
          <p:nvPr/>
        </p:nvGrpSpPr>
        <p:grpSpPr>
          <a:xfrm>
            <a:off x="3517216" y="5944890"/>
            <a:ext cx="531360" cy="244440"/>
            <a:chOff x="3517216" y="5944890"/>
            <a:chExt cx="531360" cy="244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5FC7BE5-961F-4782-84B2-7D2967B931A2}"/>
                    </a:ext>
                  </a:extLst>
                </p14:cNvPr>
                <p14:cNvContentPartPr/>
                <p14:nvPr/>
              </p14:nvContentPartPr>
              <p14:xfrm>
                <a:off x="3923656" y="6021210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5FC7BE5-961F-4782-84B2-7D2967B931A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06016" y="60035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A4622D2-040D-4D85-8CCD-ED32DF43489E}"/>
                    </a:ext>
                  </a:extLst>
                </p14:cNvPr>
                <p14:cNvContentPartPr/>
                <p14:nvPr/>
              </p14:nvContentPartPr>
              <p14:xfrm>
                <a:off x="3517216" y="5944890"/>
                <a:ext cx="531360" cy="244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A4622D2-040D-4D85-8CCD-ED32DF4348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9216" y="5927250"/>
                  <a:ext cx="56700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2C3776-ED61-4F82-A7E4-1CD1A4DD5B67}"/>
              </a:ext>
            </a:extLst>
          </p:cNvPr>
          <p:cNvGrpSpPr/>
          <p:nvPr/>
        </p:nvGrpSpPr>
        <p:grpSpPr>
          <a:xfrm>
            <a:off x="3724936" y="2862570"/>
            <a:ext cx="838440" cy="184320"/>
            <a:chOff x="3724936" y="2862570"/>
            <a:chExt cx="838440" cy="184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BF6C2E5-70C7-4DBE-9059-06FE36AD560F}"/>
                    </a:ext>
                  </a:extLst>
                </p14:cNvPr>
                <p14:cNvContentPartPr/>
                <p14:nvPr/>
              </p14:nvContentPartPr>
              <p14:xfrm>
                <a:off x="3724936" y="2912970"/>
                <a:ext cx="775080" cy="43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BF6C2E5-70C7-4DBE-9059-06FE36AD56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06936" y="2895330"/>
                  <a:ext cx="810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C8A87-0656-4326-AFFF-145FC3A58E78}"/>
                    </a:ext>
                  </a:extLst>
                </p14:cNvPr>
                <p14:cNvContentPartPr/>
                <p14:nvPr/>
              </p14:nvContentPartPr>
              <p14:xfrm>
                <a:off x="4340536" y="2862570"/>
                <a:ext cx="222840" cy="184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C8A87-0656-4326-AFFF-145FC3A58E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22536" y="2844930"/>
                  <a:ext cx="258480" cy="21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63012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15E50D80-617E-410E-98DB-B2F2274843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Deadlock detection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6DF92-F102-4646-A298-BB70F5017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3" name="Footer Placeholder 2">
            <a:extLst>
              <a:ext uri="{FF2B5EF4-FFF2-40B4-BE49-F238E27FC236}">
                <a16:creationId xmlns:a16="http://schemas.microsoft.com/office/drawing/2014/main" id="{4F76D617-EEBD-4B8B-B82A-EA3BF2585492}"/>
              </a:ext>
            </a:extLst>
          </p:cNvPr>
          <p:cNvSpPr>
            <a:spLocks noGrp="1"/>
          </p:cNvSpPr>
          <p:nvPr>
            <p:ph type="ftr" idx="11"/>
          </p:nvPr>
        </p:nvSpPr>
        <p:spPr bwMode="auto">
          <a:xfrm>
            <a:off x="2808287" y="7046933"/>
            <a:ext cx="5114237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323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3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3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4" name="Slide Number Placeholder 3">
            <a:extLst>
              <a:ext uri="{FF2B5EF4-FFF2-40B4-BE49-F238E27FC236}">
                <a16:creationId xmlns:a16="http://schemas.microsoft.com/office/drawing/2014/main" id="{68C29CE1-EA81-413E-B1F8-53A0F2399AB7}"/>
              </a:ext>
            </a:extLst>
          </p:cNvPr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992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17BC3CE3-7013-4286-A041-90DBF8870AC1}" type="slidenum">
              <a:rPr kumimoji="0" lang="en-US" altLang="en-US" sz="992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US" altLang="en-US" sz="99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46128" name="Group 48">
            <a:extLst>
              <a:ext uri="{FF2B5EF4-FFF2-40B4-BE49-F238E27FC236}">
                <a16:creationId xmlns:a16="http://schemas.microsoft.com/office/drawing/2014/main" id="{CC3071AF-5E82-4566-8B84-9DBAED71D174}"/>
              </a:ext>
            </a:extLst>
          </p:cNvPr>
          <p:cNvGraphicFramePr>
            <a:graphicFrameLocks noGrp="1"/>
          </p:cNvGraphicFramePr>
          <p:nvPr/>
        </p:nvGraphicFramePr>
        <p:xfrm>
          <a:off x="1008485" y="1931917"/>
          <a:ext cx="2351897" cy="811192"/>
        </p:xfrm>
        <a:graphic>
          <a:graphicData uri="http://schemas.openxmlformats.org/drawingml/2006/table">
            <a:tbl>
              <a:tblPr/>
              <a:tblGrid>
                <a:gridCol w="952737">
                  <a:extLst>
                    <a:ext uri="{9D8B030D-6E8A-4147-A177-3AD203B41FA5}">
                      <a16:colId xmlns:a16="http://schemas.microsoft.com/office/drawing/2014/main" val="4276395186"/>
                    </a:ext>
                  </a:extLst>
                </a:gridCol>
                <a:gridCol w="313948">
                  <a:extLst>
                    <a:ext uri="{9D8B030D-6E8A-4147-A177-3AD203B41FA5}">
                      <a16:colId xmlns:a16="http://schemas.microsoft.com/office/drawing/2014/main" val="1865599975"/>
                    </a:ext>
                  </a:extLst>
                </a:gridCol>
                <a:gridCol w="364762">
                  <a:extLst>
                    <a:ext uri="{9D8B030D-6E8A-4147-A177-3AD203B41FA5}">
                      <a16:colId xmlns:a16="http://schemas.microsoft.com/office/drawing/2014/main" val="187637266"/>
                    </a:ext>
                  </a:extLst>
                </a:gridCol>
                <a:gridCol w="372020">
                  <a:extLst>
                    <a:ext uri="{9D8B030D-6E8A-4147-A177-3AD203B41FA5}">
                      <a16:colId xmlns:a16="http://schemas.microsoft.com/office/drawing/2014/main" val="3372630643"/>
                    </a:ext>
                  </a:extLst>
                </a:gridCol>
                <a:gridCol w="348430">
                  <a:extLst>
                    <a:ext uri="{9D8B030D-6E8A-4147-A177-3AD203B41FA5}">
                      <a16:colId xmlns:a16="http://schemas.microsoft.com/office/drawing/2014/main" val="3670250537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530370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current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861203"/>
                  </a:ext>
                </a:extLst>
              </a:tr>
            </a:tbl>
          </a:graphicData>
        </a:graphic>
      </p:graphicFrame>
      <p:graphicFrame>
        <p:nvGraphicFramePr>
          <p:cNvPr id="46241" name="Group 161">
            <a:extLst>
              <a:ext uri="{FF2B5EF4-FFF2-40B4-BE49-F238E27FC236}">
                <a16:creationId xmlns:a16="http://schemas.microsoft.com/office/drawing/2014/main" id="{C99EE340-F15B-4019-97BE-CAECCCA88508}"/>
              </a:ext>
            </a:extLst>
          </p:cNvPr>
          <p:cNvGraphicFramePr>
            <a:graphicFrameLocks noGrp="1"/>
          </p:cNvGraphicFramePr>
          <p:nvPr/>
        </p:nvGraphicFramePr>
        <p:xfrm>
          <a:off x="1008485" y="3107866"/>
          <a:ext cx="2435895" cy="1906060"/>
        </p:xfrm>
        <a:graphic>
          <a:graphicData uri="http://schemas.openxmlformats.org/drawingml/2006/table">
            <a:tbl>
              <a:tblPr/>
              <a:tblGrid>
                <a:gridCol w="1086704">
                  <a:extLst>
                    <a:ext uri="{9D8B030D-6E8A-4147-A177-3AD203B41FA5}">
                      <a16:colId xmlns:a16="http://schemas.microsoft.com/office/drawing/2014/main" val="513821414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532105996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400323071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1497822051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3309885182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Process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066032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826924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73585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229483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602067"/>
                  </a:ext>
                </a:extLst>
              </a:tr>
            </a:tbl>
          </a:graphicData>
        </a:graphic>
      </p:graphicFrame>
      <p:graphicFrame>
        <p:nvGraphicFramePr>
          <p:cNvPr id="46242" name="Group 162">
            <a:extLst>
              <a:ext uri="{FF2B5EF4-FFF2-40B4-BE49-F238E27FC236}">
                <a16:creationId xmlns:a16="http://schemas.microsoft.com/office/drawing/2014/main" id="{961A90BD-4261-45CF-86CC-2999C57DBED3}"/>
              </a:ext>
            </a:extLst>
          </p:cNvPr>
          <p:cNvGraphicFramePr>
            <a:graphicFrameLocks noGrp="1"/>
          </p:cNvGraphicFramePr>
          <p:nvPr/>
        </p:nvGraphicFramePr>
        <p:xfrm>
          <a:off x="1008485" y="5123779"/>
          <a:ext cx="2435895" cy="1906060"/>
        </p:xfrm>
        <a:graphic>
          <a:graphicData uri="http://schemas.openxmlformats.org/drawingml/2006/table">
            <a:tbl>
              <a:tblPr/>
              <a:tblGrid>
                <a:gridCol w="1086704">
                  <a:extLst>
                    <a:ext uri="{9D8B030D-6E8A-4147-A177-3AD203B41FA5}">
                      <a16:colId xmlns:a16="http://schemas.microsoft.com/office/drawing/2014/main" val="122951576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833874419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1736925856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165269228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2885935852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Process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057629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016131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9288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5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967647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84109"/>
                  </a:ext>
                </a:extLst>
              </a:tr>
            </a:tbl>
          </a:graphicData>
        </a:graphic>
      </p:graphicFrame>
      <p:sp>
        <p:nvSpPr>
          <p:cNvPr id="46280" name="Text Box 200">
            <a:extLst>
              <a:ext uri="{FF2B5EF4-FFF2-40B4-BE49-F238E27FC236}">
                <a16:creationId xmlns:a16="http://schemas.microsoft.com/office/drawing/2014/main" id="{4E06CE91-0B9E-443B-B6B3-8766B7F319D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53003" y="3773492"/>
            <a:ext cx="707245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Hold</a:t>
            </a:r>
          </a:p>
        </p:txBody>
      </p:sp>
      <p:sp>
        <p:nvSpPr>
          <p:cNvPr id="46281" name="Text Box 201">
            <a:extLst>
              <a:ext uri="{FF2B5EF4-FFF2-40B4-BE49-F238E27FC236}">
                <a16:creationId xmlns:a16="http://schemas.microsoft.com/office/drawing/2014/main" id="{77556D44-3822-47A9-9FA9-DA6B71DEBD2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22448" y="5920650"/>
            <a:ext cx="768352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Want</a:t>
            </a:r>
          </a:p>
        </p:txBody>
      </p:sp>
      <p:sp>
        <p:nvSpPr>
          <p:cNvPr id="46282" name="Text Box 202">
            <a:extLst>
              <a:ext uri="{FF2B5EF4-FFF2-40B4-BE49-F238E27FC236}">
                <a16:creationId xmlns:a16="http://schemas.microsoft.com/office/drawing/2014/main" id="{E7A6F565-6797-41A4-9E37-DE763723D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874" y="1129178"/>
            <a:ext cx="5795751" cy="497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current=avail;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for (j = 0; j &lt; N;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j++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for (k=0; k&lt;N; k++)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if (finished[k])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continue;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if (want[k] &lt;= current)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finished[k] = 1;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current += hold[k];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break;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if (k==N)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printf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“Deadlock!\n”;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// finished[k]==0 means process is in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// the deadlock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break;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}</a:t>
            </a:r>
          </a:p>
        </p:txBody>
      </p:sp>
      <p:sp>
        <p:nvSpPr>
          <p:cNvPr id="46283" name="Text Box 203">
            <a:extLst>
              <a:ext uri="{FF2B5EF4-FFF2-40B4-BE49-F238E27FC236}">
                <a16:creationId xmlns:a16="http://schemas.microsoft.com/office/drawing/2014/main" id="{3F42026E-385F-48A6-8000-7D34E9DD2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376" y="5969469"/>
            <a:ext cx="5291833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Note: want[j], hold[j], current, avail are arrays!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E03A1-8A90-4B73-A932-362DDC4DAE68}"/>
              </a:ext>
            </a:extLst>
          </p:cNvPr>
          <p:cNvGrpSpPr/>
          <p:nvPr/>
        </p:nvGrpSpPr>
        <p:grpSpPr>
          <a:xfrm>
            <a:off x="3517216" y="5944890"/>
            <a:ext cx="531360" cy="244440"/>
            <a:chOff x="3517216" y="5944890"/>
            <a:chExt cx="531360" cy="244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5FC7BE5-961F-4782-84B2-7D2967B931A2}"/>
                    </a:ext>
                  </a:extLst>
                </p14:cNvPr>
                <p14:cNvContentPartPr/>
                <p14:nvPr/>
              </p14:nvContentPartPr>
              <p14:xfrm>
                <a:off x="3923656" y="6021210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5FC7BE5-961F-4782-84B2-7D2967B931A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06016" y="60035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A4622D2-040D-4D85-8CCD-ED32DF43489E}"/>
                    </a:ext>
                  </a:extLst>
                </p14:cNvPr>
                <p14:cNvContentPartPr/>
                <p14:nvPr/>
              </p14:nvContentPartPr>
              <p14:xfrm>
                <a:off x="3517216" y="5944890"/>
                <a:ext cx="531360" cy="244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A4622D2-040D-4D85-8CCD-ED32DF4348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9216" y="5927250"/>
                  <a:ext cx="56700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2C3776-ED61-4F82-A7E4-1CD1A4DD5B67}"/>
              </a:ext>
            </a:extLst>
          </p:cNvPr>
          <p:cNvGrpSpPr/>
          <p:nvPr/>
        </p:nvGrpSpPr>
        <p:grpSpPr>
          <a:xfrm>
            <a:off x="3724936" y="2862570"/>
            <a:ext cx="838440" cy="184320"/>
            <a:chOff x="3724936" y="2862570"/>
            <a:chExt cx="838440" cy="184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BF6C2E5-70C7-4DBE-9059-06FE36AD560F}"/>
                    </a:ext>
                  </a:extLst>
                </p14:cNvPr>
                <p14:cNvContentPartPr/>
                <p14:nvPr/>
              </p14:nvContentPartPr>
              <p14:xfrm>
                <a:off x="3724936" y="2912970"/>
                <a:ext cx="775080" cy="43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BF6C2E5-70C7-4DBE-9059-06FE36AD56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06936" y="2895330"/>
                  <a:ext cx="810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C8A87-0656-4326-AFFF-145FC3A58E78}"/>
                    </a:ext>
                  </a:extLst>
                </p14:cNvPr>
                <p14:cNvContentPartPr/>
                <p14:nvPr/>
              </p14:nvContentPartPr>
              <p14:xfrm>
                <a:off x="4340536" y="2862570"/>
                <a:ext cx="222840" cy="184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C8A87-0656-4326-AFFF-145FC3A58E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22536" y="2844930"/>
                  <a:ext cx="25848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8C9A629-B79B-4AE8-B4EF-F243FFC0A254}"/>
                  </a:ext>
                </a:extLst>
              </p14:cNvPr>
              <p14:cNvContentPartPr/>
              <p14:nvPr/>
            </p14:nvContentPartPr>
            <p14:xfrm>
              <a:off x="1023136" y="2555130"/>
              <a:ext cx="820080" cy="134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8C9A629-B79B-4AE8-B4EF-F243FFC0A25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9496" y="2447130"/>
                <a:ext cx="927720" cy="34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BE4A55BC-29E1-4DBF-A2B5-D0922C0878EF}"/>
              </a:ext>
            </a:extLst>
          </p:cNvPr>
          <p:cNvGrpSpPr/>
          <p:nvPr/>
        </p:nvGrpSpPr>
        <p:grpSpPr>
          <a:xfrm>
            <a:off x="4540547" y="6477273"/>
            <a:ext cx="507600" cy="735120"/>
            <a:chOff x="5125336" y="6441690"/>
            <a:chExt cx="507600" cy="735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DB481F9-1233-4961-9298-2BA18315E469}"/>
                    </a:ext>
                  </a:extLst>
                </p14:cNvPr>
                <p14:cNvContentPartPr/>
                <p14:nvPr/>
              </p14:nvContentPartPr>
              <p14:xfrm>
                <a:off x="5171776" y="6511890"/>
                <a:ext cx="74520" cy="496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DB481F9-1233-4961-9298-2BA18315E46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54136" y="6494250"/>
                  <a:ext cx="11016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B25E5E3-4315-430A-B075-C4730AF435F1}"/>
                    </a:ext>
                  </a:extLst>
                </p14:cNvPr>
                <p14:cNvContentPartPr/>
                <p14:nvPr/>
              </p14:nvContentPartPr>
              <p14:xfrm>
                <a:off x="5125336" y="6441690"/>
                <a:ext cx="299520" cy="248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B25E5E3-4315-430A-B075-C4730AF435F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07696" y="6424050"/>
                  <a:ext cx="3351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0B4384F-42BD-4E09-87D0-FC1D618F58DB}"/>
                    </a:ext>
                  </a:extLst>
                </p14:cNvPr>
                <p14:cNvContentPartPr/>
                <p14:nvPr/>
              </p14:nvContentPartPr>
              <p14:xfrm>
                <a:off x="5388856" y="6914730"/>
                <a:ext cx="244080" cy="262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0B4384F-42BD-4E09-87D0-FC1D618F58D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71216" y="6896730"/>
                  <a:ext cx="279720" cy="29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25852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15E50D80-617E-410E-98DB-B2F2274843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Deadlock detection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6DF92-F102-4646-A298-BB70F5017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3" name="Footer Placeholder 2">
            <a:extLst>
              <a:ext uri="{FF2B5EF4-FFF2-40B4-BE49-F238E27FC236}">
                <a16:creationId xmlns:a16="http://schemas.microsoft.com/office/drawing/2014/main" id="{4F76D617-EEBD-4B8B-B82A-EA3BF2585492}"/>
              </a:ext>
            </a:extLst>
          </p:cNvPr>
          <p:cNvSpPr>
            <a:spLocks noGrp="1"/>
          </p:cNvSpPr>
          <p:nvPr>
            <p:ph type="ftr" idx="11"/>
          </p:nvPr>
        </p:nvSpPr>
        <p:spPr bwMode="auto">
          <a:xfrm>
            <a:off x="2808287" y="7046933"/>
            <a:ext cx="5114237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323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3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3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4" name="Slide Number Placeholder 3">
            <a:extLst>
              <a:ext uri="{FF2B5EF4-FFF2-40B4-BE49-F238E27FC236}">
                <a16:creationId xmlns:a16="http://schemas.microsoft.com/office/drawing/2014/main" id="{68C29CE1-EA81-413E-B1F8-53A0F2399AB7}"/>
              </a:ext>
            </a:extLst>
          </p:cNvPr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992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17BC3CE3-7013-4286-A041-90DBF8870AC1}" type="slidenum">
              <a:rPr kumimoji="0" lang="en-US" altLang="en-US" sz="992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US" altLang="en-US" sz="99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46128" name="Group 48">
            <a:extLst>
              <a:ext uri="{FF2B5EF4-FFF2-40B4-BE49-F238E27FC236}">
                <a16:creationId xmlns:a16="http://schemas.microsoft.com/office/drawing/2014/main" id="{CC3071AF-5E82-4566-8B84-9DBAED71D174}"/>
              </a:ext>
            </a:extLst>
          </p:cNvPr>
          <p:cNvGraphicFramePr>
            <a:graphicFrameLocks noGrp="1"/>
          </p:cNvGraphicFramePr>
          <p:nvPr/>
        </p:nvGraphicFramePr>
        <p:xfrm>
          <a:off x="1092481" y="1931917"/>
          <a:ext cx="2267902" cy="811192"/>
        </p:xfrm>
        <a:graphic>
          <a:graphicData uri="http://schemas.openxmlformats.org/drawingml/2006/table">
            <a:tbl>
              <a:tblPr/>
              <a:tblGrid>
                <a:gridCol w="918711">
                  <a:extLst>
                    <a:ext uri="{9D8B030D-6E8A-4147-A177-3AD203B41FA5}">
                      <a16:colId xmlns:a16="http://schemas.microsoft.com/office/drawing/2014/main" val="4276395186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865599975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187637266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3372630643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3670250537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530370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current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861203"/>
                  </a:ext>
                </a:extLst>
              </a:tr>
            </a:tbl>
          </a:graphicData>
        </a:graphic>
      </p:graphicFrame>
      <p:graphicFrame>
        <p:nvGraphicFramePr>
          <p:cNvPr id="46241" name="Group 161">
            <a:extLst>
              <a:ext uri="{FF2B5EF4-FFF2-40B4-BE49-F238E27FC236}">
                <a16:creationId xmlns:a16="http://schemas.microsoft.com/office/drawing/2014/main" id="{C99EE340-F15B-4019-97BE-CAECCCA88508}"/>
              </a:ext>
            </a:extLst>
          </p:cNvPr>
          <p:cNvGraphicFramePr>
            <a:graphicFrameLocks noGrp="1"/>
          </p:cNvGraphicFramePr>
          <p:nvPr/>
        </p:nvGraphicFramePr>
        <p:xfrm>
          <a:off x="1008485" y="3107866"/>
          <a:ext cx="2435895" cy="1906060"/>
        </p:xfrm>
        <a:graphic>
          <a:graphicData uri="http://schemas.openxmlformats.org/drawingml/2006/table">
            <a:tbl>
              <a:tblPr/>
              <a:tblGrid>
                <a:gridCol w="1086704">
                  <a:extLst>
                    <a:ext uri="{9D8B030D-6E8A-4147-A177-3AD203B41FA5}">
                      <a16:colId xmlns:a16="http://schemas.microsoft.com/office/drawing/2014/main" val="513821414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532105996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400323071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1497822051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3309885182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Process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066032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826924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73585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229483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602067"/>
                  </a:ext>
                </a:extLst>
              </a:tr>
            </a:tbl>
          </a:graphicData>
        </a:graphic>
      </p:graphicFrame>
      <p:graphicFrame>
        <p:nvGraphicFramePr>
          <p:cNvPr id="46242" name="Group 162">
            <a:extLst>
              <a:ext uri="{FF2B5EF4-FFF2-40B4-BE49-F238E27FC236}">
                <a16:creationId xmlns:a16="http://schemas.microsoft.com/office/drawing/2014/main" id="{961A90BD-4261-45CF-86CC-2999C57DBED3}"/>
              </a:ext>
            </a:extLst>
          </p:cNvPr>
          <p:cNvGraphicFramePr>
            <a:graphicFrameLocks noGrp="1"/>
          </p:cNvGraphicFramePr>
          <p:nvPr/>
        </p:nvGraphicFramePr>
        <p:xfrm>
          <a:off x="1008485" y="5123779"/>
          <a:ext cx="2435895" cy="1906060"/>
        </p:xfrm>
        <a:graphic>
          <a:graphicData uri="http://schemas.openxmlformats.org/drawingml/2006/table">
            <a:tbl>
              <a:tblPr/>
              <a:tblGrid>
                <a:gridCol w="1086704">
                  <a:extLst>
                    <a:ext uri="{9D8B030D-6E8A-4147-A177-3AD203B41FA5}">
                      <a16:colId xmlns:a16="http://schemas.microsoft.com/office/drawing/2014/main" val="122951576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833874419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1736925856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165269228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2885935852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Process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057629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016131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9288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5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967647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84109"/>
                  </a:ext>
                </a:extLst>
              </a:tr>
            </a:tbl>
          </a:graphicData>
        </a:graphic>
      </p:graphicFrame>
      <p:sp>
        <p:nvSpPr>
          <p:cNvPr id="46280" name="Text Box 200">
            <a:extLst>
              <a:ext uri="{FF2B5EF4-FFF2-40B4-BE49-F238E27FC236}">
                <a16:creationId xmlns:a16="http://schemas.microsoft.com/office/drawing/2014/main" id="{4E06CE91-0B9E-443B-B6B3-8766B7F319D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53003" y="3773492"/>
            <a:ext cx="707245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Hold</a:t>
            </a:r>
          </a:p>
        </p:txBody>
      </p:sp>
      <p:sp>
        <p:nvSpPr>
          <p:cNvPr id="46281" name="Text Box 201">
            <a:extLst>
              <a:ext uri="{FF2B5EF4-FFF2-40B4-BE49-F238E27FC236}">
                <a16:creationId xmlns:a16="http://schemas.microsoft.com/office/drawing/2014/main" id="{77556D44-3822-47A9-9FA9-DA6B71DEBD2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22448" y="5920650"/>
            <a:ext cx="768352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Want</a:t>
            </a:r>
          </a:p>
        </p:txBody>
      </p:sp>
      <p:sp>
        <p:nvSpPr>
          <p:cNvPr id="46282" name="Text Box 202">
            <a:extLst>
              <a:ext uri="{FF2B5EF4-FFF2-40B4-BE49-F238E27FC236}">
                <a16:creationId xmlns:a16="http://schemas.microsoft.com/office/drawing/2014/main" id="{E7A6F565-6797-41A4-9E37-DE763723D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874" y="1129178"/>
            <a:ext cx="5795751" cy="497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current=avail;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for (j = 0; j &lt; N;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j++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for (k=0; k&lt;N; k++)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if (finished[k])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continue;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if (want[k] &lt;= current)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finished[k] = 1;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current += hold[k];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break;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if (k==N)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printf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“Deadlock!\n”;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// finished[k]==0 means process is in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// the deadlock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break;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}</a:t>
            </a:r>
          </a:p>
        </p:txBody>
      </p:sp>
      <p:sp>
        <p:nvSpPr>
          <p:cNvPr id="46283" name="Text Box 203">
            <a:extLst>
              <a:ext uri="{FF2B5EF4-FFF2-40B4-BE49-F238E27FC236}">
                <a16:creationId xmlns:a16="http://schemas.microsoft.com/office/drawing/2014/main" id="{3F42026E-385F-48A6-8000-7D34E9DD2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376" y="5969469"/>
            <a:ext cx="5291833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Note: want[j], hold[j], current, avail are arrays!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E03A1-8A90-4B73-A932-362DDC4DAE68}"/>
              </a:ext>
            </a:extLst>
          </p:cNvPr>
          <p:cNvGrpSpPr/>
          <p:nvPr/>
        </p:nvGrpSpPr>
        <p:grpSpPr>
          <a:xfrm>
            <a:off x="3517216" y="5944890"/>
            <a:ext cx="531360" cy="244440"/>
            <a:chOff x="3517216" y="5944890"/>
            <a:chExt cx="531360" cy="244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5FC7BE5-961F-4782-84B2-7D2967B931A2}"/>
                    </a:ext>
                  </a:extLst>
                </p14:cNvPr>
                <p14:cNvContentPartPr/>
                <p14:nvPr/>
              </p14:nvContentPartPr>
              <p14:xfrm>
                <a:off x="3923656" y="6021210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5FC7BE5-961F-4782-84B2-7D2967B931A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06016" y="60035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A4622D2-040D-4D85-8CCD-ED32DF43489E}"/>
                    </a:ext>
                  </a:extLst>
                </p14:cNvPr>
                <p14:cNvContentPartPr/>
                <p14:nvPr/>
              </p14:nvContentPartPr>
              <p14:xfrm>
                <a:off x="3517216" y="5944890"/>
                <a:ext cx="531360" cy="244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A4622D2-040D-4D85-8CCD-ED32DF43489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99216" y="5927250"/>
                  <a:ext cx="56700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2C3776-ED61-4F82-A7E4-1CD1A4DD5B67}"/>
              </a:ext>
            </a:extLst>
          </p:cNvPr>
          <p:cNvGrpSpPr/>
          <p:nvPr/>
        </p:nvGrpSpPr>
        <p:grpSpPr>
          <a:xfrm>
            <a:off x="3742501" y="3145312"/>
            <a:ext cx="838440" cy="184320"/>
            <a:chOff x="3724936" y="2862570"/>
            <a:chExt cx="838440" cy="184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BF6C2E5-70C7-4DBE-9059-06FE36AD560F}"/>
                    </a:ext>
                  </a:extLst>
                </p14:cNvPr>
                <p14:cNvContentPartPr/>
                <p14:nvPr/>
              </p14:nvContentPartPr>
              <p14:xfrm>
                <a:off x="3724936" y="2912970"/>
                <a:ext cx="775080" cy="43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BF6C2E5-70C7-4DBE-9059-06FE36AD560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06936" y="2895330"/>
                  <a:ext cx="810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C8A87-0656-4326-AFFF-145FC3A58E78}"/>
                    </a:ext>
                  </a:extLst>
                </p14:cNvPr>
                <p14:cNvContentPartPr/>
                <p14:nvPr/>
              </p14:nvContentPartPr>
              <p14:xfrm>
                <a:off x="4340536" y="2862570"/>
                <a:ext cx="222840" cy="184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C8A87-0656-4326-AFFF-145FC3A58E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22536" y="2844930"/>
                  <a:ext cx="25848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2CA201C-CD8F-4135-9A04-D98D9C59B51E}"/>
                  </a:ext>
                </a:extLst>
              </p14:cNvPr>
              <p14:cNvContentPartPr/>
              <p14:nvPr/>
            </p14:nvContentPartPr>
            <p14:xfrm>
              <a:off x="1119976" y="5974410"/>
              <a:ext cx="246600" cy="25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2CA201C-CD8F-4135-9A04-D98D9C59B51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11336" y="5965770"/>
                <a:ext cx="2642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0A16CE9-0F5C-4FA3-91B1-451828870270}"/>
                  </a:ext>
                </a:extLst>
              </p14:cNvPr>
              <p14:cNvContentPartPr/>
              <p14:nvPr/>
            </p14:nvContentPartPr>
            <p14:xfrm>
              <a:off x="1059496" y="6012570"/>
              <a:ext cx="248760" cy="233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0A16CE9-0F5C-4FA3-91B1-45182887027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5856" y="5904930"/>
                <a:ext cx="356400" cy="44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89A2C382-DDE8-4979-9371-F31E1E37EA2F}"/>
              </a:ext>
            </a:extLst>
          </p:cNvPr>
          <p:cNvGrpSpPr/>
          <p:nvPr/>
        </p:nvGrpSpPr>
        <p:grpSpPr>
          <a:xfrm>
            <a:off x="4540547" y="6477273"/>
            <a:ext cx="507600" cy="735120"/>
            <a:chOff x="5125336" y="6441690"/>
            <a:chExt cx="507600" cy="735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E63D1DC-9E63-426E-AA8D-DE1DED1449D8}"/>
                    </a:ext>
                  </a:extLst>
                </p14:cNvPr>
                <p14:cNvContentPartPr/>
                <p14:nvPr/>
              </p14:nvContentPartPr>
              <p14:xfrm>
                <a:off x="5171776" y="6511890"/>
                <a:ext cx="74520" cy="496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E63D1DC-9E63-426E-AA8D-DE1DED1449D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54136" y="6494250"/>
                  <a:ext cx="11016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CD879A5-2FCA-4AAF-80B1-21208679495E}"/>
                    </a:ext>
                  </a:extLst>
                </p14:cNvPr>
                <p14:cNvContentPartPr/>
                <p14:nvPr/>
              </p14:nvContentPartPr>
              <p14:xfrm>
                <a:off x="5125336" y="6441690"/>
                <a:ext cx="299520" cy="248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CD879A5-2FCA-4AAF-80B1-2120867949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07696" y="6424050"/>
                  <a:ext cx="3351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AE8D645-089F-40F7-B206-2847DB97963E}"/>
                    </a:ext>
                  </a:extLst>
                </p14:cNvPr>
                <p14:cNvContentPartPr/>
                <p14:nvPr/>
              </p14:nvContentPartPr>
              <p14:xfrm>
                <a:off x="5388856" y="6914730"/>
                <a:ext cx="244080" cy="262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AE8D645-089F-40F7-B206-2847DB97963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71216" y="6896730"/>
                  <a:ext cx="279720" cy="29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7249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15E50D80-617E-410E-98DB-B2F2274843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Deadlock detection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6DF92-F102-4646-A298-BB70F5017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3" name="Footer Placeholder 2">
            <a:extLst>
              <a:ext uri="{FF2B5EF4-FFF2-40B4-BE49-F238E27FC236}">
                <a16:creationId xmlns:a16="http://schemas.microsoft.com/office/drawing/2014/main" id="{4F76D617-EEBD-4B8B-B82A-EA3BF2585492}"/>
              </a:ext>
            </a:extLst>
          </p:cNvPr>
          <p:cNvSpPr>
            <a:spLocks noGrp="1"/>
          </p:cNvSpPr>
          <p:nvPr>
            <p:ph type="ftr" idx="11"/>
          </p:nvPr>
        </p:nvSpPr>
        <p:spPr bwMode="auto">
          <a:xfrm>
            <a:off x="2808287" y="7046933"/>
            <a:ext cx="5114237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323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3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3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4" name="Slide Number Placeholder 3">
            <a:extLst>
              <a:ext uri="{FF2B5EF4-FFF2-40B4-BE49-F238E27FC236}">
                <a16:creationId xmlns:a16="http://schemas.microsoft.com/office/drawing/2014/main" id="{68C29CE1-EA81-413E-B1F8-53A0F2399AB7}"/>
              </a:ext>
            </a:extLst>
          </p:cNvPr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992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17BC3CE3-7013-4286-A041-90DBF8870AC1}" type="slidenum">
              <a:rPr kumimoji="0" lang="en-US" altLang="en-US" sz="992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US" altLang="en-US" sz="99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46128" name="Group 48">
            <a:extLst>
              <a:ext uri="{FF2B5EF4-FFF2-40B4-BE49-F238E27FC236}">
                <a16:creationId xmlns:a16="http://schemas.microsoft.com/office/drawing/2014/main" id="{CC3071AF-5E82-4566-8B84-9DBAED71D174}"/>
              </a:ext>
            </a:extLst>
          </p:cNvPr>
          <p:cNvGraphicFramePr>
            <a:graphicFrameLocks noGrp="1"/>
          </p:cNvGraphicFramePr>
          <p:nvPr/>
        </p:nvGraphicFramePr>
        <p:xfrm>
          <a:off x="1092481" y="1931917"/>
          <a:ext cx="2267902" cy="811192"/>
        </p:xfrm>
        <a:graphic>
          <a:graphicData uri="http://schemas.openxmlformats.org/drawingml/2006/table">
            <a:tbl>
              <a:tblPr/>
              <a:tblGrid>
                <a:gridCol w="918711">
                  <a:extLst>
                    <a:ext uri="{9D8B030D-6E8A-4147-A177-3AD203B41FA5}">
                      <a16:colId xmlns:a16="http://schemas.microsoft.com/office/drawing/2014/main" val="4276395186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865599975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187637266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3372630643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3670250537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530370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" panose="02020603050405020304" pitchFamily="18" charset="0"/>
                          <a:ea typeface="+mn-ea"/>
                          <a:cs typeface="+mn-cs"/>
                        </a:rPr>
                        <a:t>current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861203"/>
                  </a:ext>
                </a:extLst>
              </a:tr>
            </a:tbl>
          </a:graphicData>
        </a:graphic>
      </p:graphicFrame>
      <p:graphicFrame>
        <p:nvGraphicFramePr>
          <p:cNvPr id="46241" name="Group 161">
            <a:extLst>
              <a:ext uri="{FF2B5EF4-FFF2-40B4-BE49-F238E27FC236}">
                <a16:creationId xmlns:a16="http://schemas.microsoft.com/office/drawing/2014/main" id="{C99EE340-F15B-4019-97BE-CAECCCA88508}"/>
              </a:ext>
            </a:extLst>
          </p:cNvPr>
          <p:cNvGraphicFramePr>
            <a:graphicFrameLocks noGrp="1"/>
          </p:cNvGraphicFramePr>
          <p:nvPr/>
        </p:nvGraphicFramePr>
        <p:xfrm>
          <a:off x="1008485" y="3107866"/>
          <a:ext cx="2435895" cy="1906060"/>
        </p:xfrm>
        <a:graphic>
          <a:graphicData uri="http://schemas.openxmlformats.org/drawingml/2006/table">
            <a:tbl>
              <a:tblPr/>
              <a:tblGrid>
                <a:gridCol w="1086704">
                  <a:extLst>
                    <a:ext uri="{9D8B030D-6E8A-4147-A177-3AD203B41FA5}">
                      <a16:colId xmlns:a16="http://schemas.microsoft.com/office/drawing/2014/main" val="513821414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532105996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400323071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1497822051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3309885182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Process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066032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826924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73585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229483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602067"/>
                  </a:ext>
                </a:extLst>
              </a:tr>
            </a:tbl>
          </a:graphicData>
        </a:graphic>
      </p:graphicFrame>
      <p:graphicFrame>
        <p:nvGraphicFramePr>
          <p:cNvPr id="46242" name="Group 162">
            <a:extLst>
              <a:ext uri="{FF2B5EF4-FFF2-40B4-BE49-F238E27FC236}">
                <a16:creationId xmlns:a16="http://schemas.microsoft.com/office/drawing/2014/main" id="{961A90BD-4261-45CF-86CC-2999C57DBED3}"/>
              </a:ext>
            </a:extLst>
          </p:cNvPr>
          <p:cNvGraphicFramePr>
            <a:graphicFrameLocks noGrp="1"/>
          </p:cNvGraphicFramePr>
          <p:nvPr/>
        </p:nvGraphicFramePr>
        <p:xfrm>
          <a:off x="1008485" y="5123779"/>
          <a:ext cx="2435895" cy="1906060"/>
        </p:xfrm>
        <a:graphic>
          <a:graphicData uri="http://schemas.openxmlformats.org/drawingml/2006/table">
            <a:tbl>
              <a:tblPr/>
              <a:tblGrid>
                <a:gridCol w="1086704">
                  <a:extLst>
                    <a:ext uri="{9D8B030D-6E8A-4147-A177-3AD203B41FA5}">
                      <a16:colId xmlns:a16="http://schemas.microsoft.com/office/drawing/2014/main" val="122951576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833874419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1736925856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165269228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2885935852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Process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057629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016131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9288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5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967647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84109"/>
                  </a:ext>
                </a:extLst>
              </a:tr>
            </a:tbl>
          </a:graphicData>
        </a:graphic>
      </p:graphicFrame>
      <p:sp>
        <p:nvSpPr>
          <p:cNvPr id="46280" name="Text Box 200">
            <a:extLst>
              <a:ext uri="{FF2B5EF4-FFF2-40B4-BE49-F238E27FC236}">
                <a16:creationId xmlns:a16="http://schemas.microsoft.com/office/drawing/2014/main" id="{4E06CE91-0B9E-443B-B6B3-8766B7F319D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53003" y="3773492"/>
            <a:ext cx="707245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Hold</a:t>
            </a:r>
          </a:p>
        </p:txBody>
      </p:sp>
      <p:sp>
        <p:nvSpPr>
          <p:cNvPr id="46281" name="Text Box 201">
            <a:extLst>
              <a:ext uri="{FF2B5EF4-FFF2-40B4-BE49-F238E27FC236}">
                <a16:creationId xmlns:a16="http://schemas.microsoft.com/office/drawing/2014/main" id="{77556D44-3822-47A9-9FA9-DA6B71DEBD2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22448" y="5920650"/>
            <a:ext cx="768352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Want</a:t>
            </a:r>
          </a:p>
        </p:txBody>
      </p:sp>
      <p:sp>
        <p:nvSpPr>
          <p:cNvPr id="46282" name="Text Box 202">
            <a:extLst>
              <a:ext uri="{FF2B5EF4-FFF2-40B4-BE49-F238E27FC236}">
                <a16:creationId xmlns:a16="http://schemas.microsoft.com/office/drawing/2014/main" id="{E7A6F565-6797-41A4-9E37-DE763723D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874" y="1129178"/>
            <a:ext cx="5795751" cy="497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current=avail;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for (j = 0; j &lt; N;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j++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for (k=0; k&lt;N; k++)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if (finished[k])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continue;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if (want[k] &lt;= current)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finished[k] = 1;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current += hold[k];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break;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if (k==N)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printf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“Deadlock!\n”;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// finished[k]==0 means process is in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// the deadlock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break;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}</a:t>
            </a:r>
          </a:p>
        </p:txBody>
      </p:sp>
      <p:sp>
        <p:nvSpPr>
          <p:cNvPr id="46283" name="Text Box 203">
            <a:extLst>
              <a:ext uri="{FF2B5EF4-FFF2-40B4-BE49-F238E27FC236}">
                <a16:creationId xmlns:a16="http://schemas.microsoft.com/office/drawing/2014/main" id="{3F42026E-385F-48A6-8000-7D34E9DD2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376" y="5969469"/>
            <a:ext cx="5291833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Note: want[j], hold[j], current, avail are arrays!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E03A1-8A90-4B73-A932-362DDC4DAE68}"/>
              </a:ext>
            </a:extLst>
          </p:cNvPr>
          <p:cNvGrpSpPr/>
          <p:nvPr/>
        </p:nvGrpSpPr>
        <p:grpSpPr>
          <a:xfrm>
            <a:off x="3517216" y="5944890"/>
            <a:ext cx="531360" cy="244440"/>
            <a:chOff x="3517216" y="5944890"/>
            <a:chExt cx="531360" cy="244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5FC7BE5-961F-4782-84B2-7D2967B931A2}"/>
                    </a:ext>
                  </a:extLst>
                </p14:cNvPr>
                <p14:cNvContentPartPr/>
                <p14:nvPr/>
              </p14:nvContentPartPr>
              <p14:xfrm>
                <a:off x="3923656" y="6021210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5FC7BE5-961F-4782-84B2-7D2967B931A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06016" y="60035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A4622D2-040D-4D85-8CCD-ED32DF43489E}"/>
                    </a:ext>
                  </a:extLst>
                </p14:cNvPr>
                <p14:cNvContentPartPr/>
                <p14:nvPr/>
              </p14:nvContentPartPr>
              <p14:xfrm>
                <a:off x="3517216" y="5944890"/>
                <a:ext cx="531360" cy="244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A4622D2-040D-4D85-8CCD-ED32DF4348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9216" y="5927250"/>
                  <a:ext cx="56700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2C3776-ED61-4F82-A7E4-1CD1A4DD5B67}"/>
              </a:ext>
            </a:extLst>
          </p:cNvPr>
          <p:cNvGrpSpPr/>
          <p:nvPr/>
        </p:nvGrpSpPr>
        <p:grpSpPr>
          <a:xfrm>
            <a:off x="3742501" y="3145312"/>
            <a:ext cx="838440" cy="184320"/>
            <a:chOff x="3724936" y="2862570"/>
            <a:chExt cx="838440" cy="184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BF6C2E5-70C7-4DBE-9059-06FE36AD560F}"/>
                    </a:ext>
                  </a:extLst>
                </p14:cNvPr>
                <p14:cNvContentPartPr/>
                <p14:nvPr/>
              </p14:nvContentPartPr>
              <p14:xfrm>
                <a:off x="3724936" y="2912970"/>
                <a:ext cx="775080" cy="43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BF6C2E5-70C7-4DBE-9059-06FE36AD56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06936" y="2895330"/>
                  <a:ext cx="810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C8A87-0656-4326-AFFF-145FC3A58E78}"/>
                    </a:ext>
                  </a:extLst>
                </p14:cNvPr>
                <p14:cNvContentPartPr/>
                <p14:nvPr/>
              </p14:nvContentPartPr>
              <p14:xfrm>
                <a:off x="4340536" y="2862570"/>
                <a:ext cx="222840" cy="184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C8A87-0656-4326-AFFF-145FC3A58E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22536" y="2844930"/>
                  <a:ext cx="25848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2CA201C-CD8F-4135-9A04-D98D9C59B51E}"/>
                  </a:ext>
                </a:extLst>
              </p14:cNvPr>
              <p14:cNvContentPartPr/>
              <p14:nvPr/>
            </p14:nvContentPartPr>
            <p14:xfrm>
              <a:off x="1119976" y="5974410"/>
              <a:ext cx="246600" cy="25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2CA201C-CD8F-4135-9A04-D98D9C59B5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1336" y="5965770"/>
                <a:ext cx="2642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0B19F6C-F73C-4460-9363-8D9355340790}"/>
                  </a:ext>
                </a:extLst>
              </p14:cNvPr>
              <p14:cNvContentPartPr/>
              <p14:nvPr/>
            </p14:nvContentPartPr>
            <p14:xfrm>
              <a:off x="2146696" y="2497170"/>
              <a:ext cx="1313280" cy="93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0B19F6C-F73C-4460-9363-8D93553407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92696" y="2389530"/>
                <a:ext cx="1420920" cy="30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ABA285F-8960-41BF-A56B-4C16BF7D0C2C}"/>
              </a:ext>
            </a:extLst>
          </p:cNvPr>
          <p:cNvGrpSpPr/>
          <p:nvPr/>
        </p:nvGrpSpPr>
        <p:grpSpPr>
          <a:xfrm>
            <a:off x="4540547" y="6477273"/>
            <a:ext cx="507600" cy="735120"/>
            <a:chOff x="5125336" y="6441690"/>
            <a:chExt cx="507600" cy="735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C344F7A-7ABF-4E21-BCE5-C99CF6F1C8A4}"/>
                    </a:ext>
                  </a:extLst>
                </p14:cNvPr>
                <p14:cNvContentPartPr/>
                <p14:nvPr/>
              </p14:nvContentPartPr>
              <p14:xfrm>
                <a:off x="5171776" y="6511890"/>
                <a:ext cx="74520" cy="496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C344F7A-7ABF-4E21-BCE5-C99CF6F1C8A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54136" y="6494250"/>
                  <a:ext cx="11016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C24BD71-CD28-4CF3-8E20-D7A2882D857C}"/>
                    </a:ext>
                  </a:extLst>
                </p14:cNvPr>
                <p14:cNvContentPartPr/>
                <p14:nvPr/>
              </p14:nvContentPartPr>
              <p14:xfrm>
                <a:off x="5125336" y="6441690"/>
                <a:ext cx="299520" cy="248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C24BD71-CD28-4CF3-8E20-D7A2882D857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07696" y="6424050"/>
                  <a:ext cx="3351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8A4DDD9-B8AC-4930-8FED-67E24A25EF97}"/>
                    </a:ext>
                  </a:extLst>
                </p14:cNvPr>
                <p14:cNvContentPartPr/>
                <p14:nvPr/>
              </p14:nvContentPartPr>
              <p14:xfrm>
                <a:off x="5388856" y="6914730"/>
                <a:ext cx="244080" cy="262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8A4DDD9-B8AC-4930-8FED-67E24A25EF9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71216" y="6896730"/>
                  <a:ext cx="279720" cy="29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10255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15E50D80-617E-410E-98DB-B2F2274843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Deadlock detection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6DF92-F102-4646-A298-BB70F5017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103" name="Footer Placeholder 2">
            <a:extLst>
              <a:ext uri="{FF2B5EF4-FFF2-40B4-BE49-F238E27FC236}">
                <a16:creationId xmlns:a16="http://schemas.microsoft.com/office/drawing/2014/main" id="{4F76D617-EEBD-4B8B-B82A-EA3BF2585492}"/>
              </a:ext>
            </a:extLst>
          </p:cNvPr>
          <p:cNvSpPr>
            <a:spLocks noGrp="1"/>
          </p:cNvSpPr>
          <p:nvPr>
            <p:ph type="ftr" idx="11"/>
          </p:nvPr>
        </p:nvSpPr>
        <p:spPr bwMode="auto">
          <a:xfrm>
            <a:off x="2808287" y="7046933"/>
            <a:ext cx="5114237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323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3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3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4" name="Slide Number Placeholder 3">
            <a:extLst>
              <a:ext uri="{FF2B5EF4-FFF2-40B4-BE49-F238E27FC236}">
                <a16:creationId xmlns:a16="http://schemas.microsoft.com/office/drawing/2014/main" id="{68C29CE1-EA81-413E-B1F8-53A0F2399AB7}"/>
              </a:ext>
            </a:extLst>
          </p:cNvPr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992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17BC3CE3-7013-4286-A041-90DBF8870AC1}" type="slidenum">
              <a:rPr kumimoji="0" lang="en-US" altLang="en-US" sz="992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US" altLang="en-US" sz="99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46128" name="Group 48">
            <a:extLst>
              <a:ext uri="{FF2B5EF4-FFF2-40B4-BE49-F238E27FC236}">
                <a16:creationId xmlns:a16="http://schemas.microsoft.com/office/drawing/2014/main" id="{CC3071AF-5E82-4566-8B84-9DBAED71D174}"/>
              </a:ext>
            </a:extLst>
          </p:cNvPr>
          <p:cNvGraphicFramePr>
            <a:graphicFrameLocks noGrp="1"/>
          </p:cNvGraphicFramePr>
          <p:nvPr/>
        </p:nvGraphicFramePr>
        <p:xfrm>
          <a:off x="1092481" y="1931917"/>
          <a:ext cx="2267902" cy="811192"/>
        </p:xfrm>
        <a:graphic>
          <a:graphicData uri="http://schemas.openxmlformats.org/drawingml/2006/table">
            <a:tbl>
              <a:tblPr/>
              <a:tblGrid>
                <a:gridCol w="918711">
                  <a:extLst>
                    <a:ext uri="{9D8B030D-6E8A-4147-A177-3AD203B41FA5}">
                      <a16:colId xmlns:a16="http://schemas.microsoft.com/office/drawing/2014/main" val="4276395186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865599975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187637266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3372630643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3670250537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530370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" panose="02020603050405020304" pitchFamily="18" charset="0"/>
                          <a:ea typeface="+mn-ea"/>
                          <a:cs typeface="+mn-cs"/>
                        </a:rPr>
                        <a:t>current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861203"/>
                  </a:ext>
                </a:extLst>
              </a:tr>
            </a:tbl>
          </a:graphicData>
        </a:graphic>
      </p:graphicFrame>
      <p:graphicFrame>
        <p:nvGraphicFramePr>
          <p:cNvPr id="46241" name="Group 161">
            <a:extLst>
              <a:ext uri="{FF2B5EF4-FFF2-40B4-BE49-F238E27FC236}">
                <a16:creationId xmlns:a16="http://schemas.microsoft.com/office/drawing/2014/main" id="{C99EE340-F15B-4019-97BE-CAECCCA88508}"/>
              </a:ext>
            </a:extLst>
          </p:cNvPr>
          <p:cNvGraphicFramePr>
            <a:graphicFrameLocks noGrp="1"/>
          </p:cNvGraphicFramePr>
          <p:nvPr/>
        </p:nvGraphicFramePr>
        <p:xfrm>
          <a:off x="1008485" y="3107866"/>
          <a:ext cx="2435895" cy="1906060"/>
        </p:xfrm>
        <a:graphic>
          <a:graphicData uri="http://schemas.openxmlformats.org/drawingml/2006/table">
            <a:tbl>
              <a:tblPr/>
              <a:tblGrid>
                <a:gridCol w="1086704">
                  <a:extLst>
                    <a:ext uri="{9D8B030D-6E8A-4147-A177-3AD203B41FA5}">
                      <a16:colId xmlns:a16="http://schemas.microsoft.com/office/drawing/2014/main" val="513821414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532105996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400323071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1497822051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3309885182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Process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066032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826924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73585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229483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602067"/>
                  </a:ext>
                </a:extLst>
              </a:tr>
            </a:tbl>
          </a:graphicData>
        </a:graphic>
      </p:graphicFrame>
      <p:graphicFrame>
        <p:nvGraphicFramePr>
          <p:cNvPr id="46242" name="Group 162">
            <a:extLst>
              <a:ext uri="{FF2B5EF4-FFF2-40B4-BE49-F238E27FC236}">
                <a16:creationId xmlns:a16="http://schemas.microsoft.com/office/drawing/2014/main" id="{961A90BD-4261-45CF-86CC-2999C57DBED3}"/>
              </a:ext>
            </a:extLst>
          </p:cNvPr>
          <p:cNvGraphicFramePr>
            <a:graphicFrameLocks noGrp="1"/>
          </p:cNvGraphicFramePr>
          <p:nvPr/>
        </p:nvGraphicFramePr>
        <p:xfrm>
          <a:off x="1008485" y="5123779"/>
          <a:ext cx="2435895" cy="1906060"/>
        </p:xfrm>
        <a:graphic>
          <a:graphicData uri="http://schemas.openxmlformats.org/drawingml/2006/table">
            <a:tbl>
              <a:tblPr/>
              <a:tblGrid>
                <a:gridCol w="1086704">
                  <a:extLst>
                    <a:ext uri="{9D8B030D-6E8A-4147-A177-3AD203B41FA5}">
                      <a16:colId xmlns:a16="http://schemas.microsoft.com/office/drawing/2014/main" val="122951576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833874419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1736925856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165269228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2885935852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Process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057629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016131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9288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5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967647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84109"/>
                  </a:ext>
                </a:extLst>
              </a:tr>
            </a:tbl>
          </a:graphicData>
        </a:graphic>
      </p:graphicFrame>
      <p:sp>
        <p:nvSpPr>
          <p:cNvPr id="46280" name="Text Box 200">
            <a:extLst>
              <a:ext uri="{FF2B5EF4-FFF2-40B4-BE49-F238E27FC236}">
                <a16:creationId xmlns:a16="http://schemas.microsoft.com/office/drawing/2014/main" id="{4E06CE91-0B9E-443B-B6B3-8766B7F319D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53003" y="3773492"/>
            <a:ext cx="707245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Hold</a:t>
            </a:r>
          </a:p>
        </p:txBody>
      </p:sp>
      <p:sp>
        <p:nvSpPr>
          <p:cNvPr id="46281" name="Text Box 201">
            <a:extLst>
              <a:ext uri="{FF2B5EF4-FFF2-40B4-BE49-F238E27FC236}">
                <a16:creationId xmlns:a16="http://schemas.microsoft.com/office/drawing/2014/main" id="{77556D44-3822-47A9-9FA9-DA6B71DEBD2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22448" y="5920650"/>
            <a:ext cx="768352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Want</a:t>
            </a:r>
          </a:p>
        </p:txBody>
      </p:sp>
      <p:sp>
        <p:nvSpPr>
          <p:cNvPr id="46282" name="Text Box 202">
            <a:extLst>
              <a:ext uri="{FF2B5EF4-FFF2-40B4-BE49-F238E27FC236}">
                <a16:creationId xmlns:a16="http://schemas.microsoft.com/office/drawing/2014/main" id="{E7A6F565-6797-41A4-9E37-DE763723D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874" y="1129178"/>
            <a:ext cx="5795751" cy="497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current=avail;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for (j = 0; j &lt; N;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j++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for (k=0; k&lt;N; k++)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if (finished[k])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continue;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if (want[k] &lt;= current)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finished[k] = 1;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current += hold[k];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break;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if (k==N)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printf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“Deadlock!\n”;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// finished[k]==0 means process is in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// the deadlock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break;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}</a:t>
            </a:r>
          </a:p>
        </p:txBody>
      </p:sp>
      <p:sp>
        <p:nvSpPr>
          <p:cNvPr id="46283" name="Text Box 203">
            <a:extLst>
              <a:ext uri="{FF2B5EF4-FFF2-40B4-BE49-F238E27FC236}">
                <a16:creationId xmlns:a16="http://schemas.microsoft.com/office/drawing/2014/main" id="{3F42026E-385F-48A6-8000-7D34E9DD2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376" y="5969469"/>
            <a:ext cx="5291833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Note: want[j], hold[j], current, avail are arrays!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E03A1-8A90-4B73-A932-362DDC4DAE68}"/>
              </a:ext>
            </a:extLst>
          </p:cNvPr>
          <p:cNvGrpSpPr/>
          <p:nvPr/>
        </p:nvGrpSpPr>
        <p:grpSpPr>
          <a:xfrm>
            <a:off x="3517216" y="5944890"/>
            <a:ext cx="531360" cy="244440"/>
            <a:chOff x="3517216" y="5944890"/>
            <a:chExt cx="531360" cy="244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5FC7BE5-961F-4782-84B2-7D2967B931A2}"/>
                    </a:ext>
                  </a:extLst>
                </p14:cNvPr>
                <p14:cNvContentPartPr/>
                <p14:nvPr/>
              </p14:nvContentPartPr>
              <p14:xfrm>
                <a:off x="3923656" y="6021210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5FC7BE5-961F-4782-84B2-7D2967B931A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06016" y="60035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A4622D2-040D-4D85-8CCD-ED32DF43489E}"/>
                    </a:ext>
                  </a:extLst>
                </p14:cNvPr>
                <p14:cNvContentPartPr/>
                <p14:nvPr/>
              </p14:nvContentPartPr>
              <p14:xfrm>
                <a:off x="3517216" y="5944890"/>
                <a:ext cx="531360" cy="244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A4622D2-040D-4D85-8CCD-ED32DF4348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9216" y="5927250"/>
                  <a:ext cx="56700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2C3776-ED61-4F82-A7E4-1CD1A4DD5B67}"/>
              </a:ext>
            </a:extLst>
          </p:cNvPr>
          <p:cNvGrpSpPr/>
          <p:nvPr/>
        </p:nvGrpSpPr>
        <p:grpSpPr>
          <a:xfrm>
            <a:off x="3547403" y="4141631"/>
            <a:ext cx="838440" cy="184320"/>
            <a:chOff x="3724936" y="2862570"/>
            <a:chExt cx="838440" cy="184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BF6C2E5-70C7-4DBE-9059-06FE36AD560F}"/>
                    </a:ext>
                  </a:extLst>
                </p14:cNvPr>
                <p14:cNvContentPartPr/>
                <p14:nvPr/>
              </p14:nvContentPartPr>
              <p14:xfrm>
                <a:off x="3724936" y="2912970"/>
                <a:ext cx="775080" cy="43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BF6C2E5-70C7-4DBE-9059-06FE36AD56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06936" y="2895330"/>
                  <a:ext cx="810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C8A87-0656-4326-AFFF-145FC3A58E78}"/>
                    </a:ext>
                  </a:extLst>
                </p14:cNvPr>
                <p14:cNvContentPartPr/>
                <p14:nvPr/>
              </p14:nvContentPartPr>
              <p14:xfrm>
                <a:off x="4340536" y="2862570"/>
                <a:ext cx="222840" cy="184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C8A87-0656-4326-AFFF-145FC3A58E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22536" y="2844930"/>
                  <a:ext cx="25848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2CA201C-CD8F-4135-9A04-D98D9C59B51E}"/>
                  </a:ext>
                </a:extLst>
              </p14:cNvPr>
              <p14:cNvContentPartPr/>
              <p14:nvPr/>
            </p14:nvContentPartPr>
            <p14:xfrm>
              <a:off x="1119976" y="5974410"/>
              <a:ext cx="246600" cy="25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2CA201C-CD8F-4135-9A04-D98D9C59B5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1336" y="5965770"/>
                <a:ext cx="264240" cy="26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489B8F4D-A971-4AC9-B6EF-A5C551617145}"/>
              </a:ext>
            </a:extLst>
          </p:cNvPr>
          <p:cNvGrpSpPr/>
          <p:nvPr/>
        </p:nvGrpSpPr>
        <p:grpSpPr>
          <a:xfrm>
            <a:off x="4540547" y="6477273"/>
            <a:ext cx="507600" cy="735120"/>
            <a:chOff x="5125336" y="6441690"/>
            <a:chExt cx="507600" cy="735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4CED470-DC83-4705-BBE5-EBFD77021D67}"/>
                    </a:ext>
                  </a:extLst>
                </p14:cNvPr>
                <p14:cNvContentPartPr/>
                <p14:nvPr/>
              </p14:nvContentPartPr>
              <p14:xfrm>
                <a:off x="5171776" y="6511890"/>
                <a:ext cx="74520" cy="496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4CED470-DC83-4705-BBE5-EBFD77021D6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54136" y="6494250"/>
                  <a:ext cx="11016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6D046AA-1700-46B1-8312-DFD772301AEF}"/>
                    </a:ext>
                  </a:extLst>
                </p14:cNvPr>
                <p14:cNvContentPartPr/>
                <p14:nvPr/>
              </p14:nvContentPartPr>
              <p14:xfrm>
                <a:off x="5125336" y="6441690"/>
                <a:ext cx="299520" cy="248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6D046AA-1700-46B1-8312-DFD772301AE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07696" y="6424050"/>
                  <a:ext cx="3351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B84EB2C-8438-43B7-9F18-F5023780B5D2}"/>
                    </a:ext>
                  </a:extLst>
                </p14:cNvPr>
                <p14:cNvContentPartPr/>
                <p14:nvPr/>
              </p14:nvContentPartPr>
              <p14:xfrm>
                <a:off x="5388856" y="6914730"/>
                <a:ext cx="244080" cy="262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B84EB2C-8438-43B7-9F18-F5023780B5D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71216" y="6896730"/>
                  <a:ext cx="279720" cy="29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13586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15E50D80-617E-410E-98DB-B2F2274843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Deadlock detection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6DF92-F102-4646-A298-BB70F5017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103" name="Footer Placeholder 2">
            <a:extLst>
              <a:ext uri="{FF2B5EF4-FFF2-40B4-BE49-F238E27FC236}">
                <a16:creationId xmlns:a16="http://schemas.microsoft.com/office/drawing/2014/main" id="{4F76D617-EEBD-4B8B-B82A-EA3BF2585492}"/>
              </a:ext>
            </a:extLst>
          </p:cNvPr>
          <p:cNvSpPr>
            <a:spLocks noGrp="1"/>
          </p:cNvSpPr>
          <p:nvPr>
            <p:ph type="ftr" idx="11"/>
          </p:nvPr>
        </p:nvSpPr>
        <p:spPr bwMode="auto">
          <a:xfrm>
            <a:off x="2808287" y="7046933"/>
            <a:ext cx="5114237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323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3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3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4" name="Slide Number Placeholder 3">
            <a:extLst>
              <a:ext uri="{FF2B5EF4-FFF2-40B4-BE49-F238E27FC236}">
                <a16:creationId xmlns:a16="http://schemas.microsoft.com/office/drawing/2014/main" id="{68C29CE1-EA81-413E-B1F8-53A0F2399AB7}"/>
              </a:ext>
            </a:extLst>
          </p:cNvPr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992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17BC3CE3-7013-4286-A041-90DBF8870AC1}" type="slidenum">
              <a:rPr kumimoji="0" lang="en-US" altLang="en-US" sz="992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US" altLang="en-US" sz="99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46128" name="Group 48">
            <a:extLst>
              <a:ext uri="{FF2B5EF4-FFF2-40B4-BE49-F238E27FC236}">
                <a16:creationId xmlns:a16="http://schemas.microsoft.com/office/drawing/2014/main" id="{CC3071AF-5E82-4566-8B84-9DBAED71D174}"/>
              </a:ext>
            </a:extLst>
          </p:cNvPr>
          <p:cNvGraphicFramePr>
            <a:graphicFrameLocks noGrp="1"/>
          </p:cNvGraphicFramePr>
          <p:nvPr/>
        </p:nvGraphicFramePr>
        <p:xfrm>
          <a:off x="1092481" y="1931917"/>
          <a:ext cx="2267902" cy="811192"/>
        </p:xfrm>
        <a:graphic>
          <a:graphicData uri="http://schemas.openxmlformats.org/drawingml/2006/table">
            <a:tbl>
              <a:tblPr/>
              <a:tblGrid>
                <a:gridCol w="918711">
                  <a:extLst>
                    <a:ext uri="{9D8B030D-6E8A-4147-A177-3AD203B41FA5}">
                      <a16:colId xmlns:a16="http://schemas.microsoft.com/office/drawing/2014/main" val="4276395186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865599975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187637266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3372630643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3670250537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530370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" panose="02020603050405020304" pitchFamily="18" charset="0"/>
                          <a:ea typeface="+mn-ea"/>
                          <a:cs typeface="+mn-cs"/>
                        </a:rPr>
                        <a:t>current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861203"/>
                  </a:ext>
                </a:extLst>
              </a:tr>
            </a:tbl>
          </a:graphicData>
        </a:graphic>
      </p:graphicFrame>
      <p:graphicFrame>
        <p:nvGraphicFramePr>
          <p:cNvPr id="46241" name="Group 161">
            <a:extLst>
              <a:ext uri="{FF2B5EF4-FFF2-40B4-BE49-F238E27FC236}">
                <a16:creationId xmlns:a16="http://schemas.microsoft.com/office/drawing/2014/main" id="{C99EE340-F15B-4019-97BE-CAECCCA88508}"/>
              </a:ext>
            </a:extLst>
          </p:cNvPr>
          <p:cNvGraphicFramePr>
            <a:graphicFrameLocks noGrp="1"/>
          </p:cNvGraphicFramePr>
          <p:nvPr/>
        </p:nvGraphicFramePr>
        <p:xfrm>
          <a:off x="1008485" y="3107866"/>
          <a:ext cx="2435895" cy="1906060"/>
        </p:xfrm>
        <a:graphic>
          <a:graphicData uri="http://schemas.openxmlformats.org/drawingml/2006/table">
            <a:tbl>
              <a:tblPr/>
              <a:tblGrid>
                <a:gridCol w="1086704">
                  <a:extLst>
                    <a:ext uri="{9D8B030D-6E8A-4147-A177-3AD203B41FA5}">
                      <a16:colId xmlns:a16="http://schemas.microsoft.com/office/drawing/2014/main" val="513821414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532105996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400323071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1497822051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3309885182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Process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066032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826924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73585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229483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602067"/>
                  </a:ext>
                </a:extLst>
              </a:tr>
            </a:tbl>
          </a:graphicData>
        </a:graphic>
      </p:graphicFrame>
      <p:graphicFrame>
        <p:nvGraphicFramePr>
          <p:cNvPr id="46242" name="Group 162">
            <a:extLst>
              <a:ext uri="{FF2B5EF4-FFF2-40B4-BE49-F238E27FC236}">
                <a16:creationId xmlns:a16="http://schemas.microsoft.com/office/drawing/2014/main" id="{961A90BD-4261-45CF-86CC-2999C57DBED3}"/>
              </a:ext>
            </a:extLst>
          </p:cNvPr>
          <p:cNvGraphicFramePr>
            <a:graphicFrameLocks noGrp="1"/>
          </p:cNvGraphicFramePr>
          <p:nvPr/>
        </p:nvGraphicFramePr>
        <p:xfrm>
          <a:off x="1008485" y="5123779"/>
          <a:ext cx="2435895" cy="1906060"/>
        </p:xfrm>
        <a:graphic>
          <a:graphicData uri="http://schemas.openxmlformats.org/drawingml/2006/table">
            <a:tbl>
              <a:tblPr/>
              <a:tblGrid>
                <a:gridCol w="1086704">
                  <a:extLst>
                    <a:ext uri="{9D8B030D-6E8A-4147-A177-3AD203B41FA5}">
                      <a16:colId xmlns:a16="http://schemas.microsoft.com/office/drawing/2014/main" val="122951576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833874419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1736925856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165269228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2885935852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Process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057629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016131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9288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5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967647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84109"/>
                  </a:ext>
                </a:extLst>
              </a:tr>
            </a:tbl>
          </a:graphicData>
        </a:graphic>
      </p:graphicFrame>
      <p:sp>
        <p:nvSpPr>
          <p:cNvPr id="46280" name="Text Box 200">
            <a:extLst>
              <a:ext uri="{FF2B5EF4-FFF2-40B4-BE49-F238E27FC236}">
                <a16:creationId xmlns:a16="http://schemas.microsoft.com/office/drawing/2014/main" id="{4E06CE91-0B9E-443B-B6B3-8766B7F319D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53003" y="3773492"/>
            <a:ext cx="707245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Hold</a:t>
            </a:r>
          </a:p>
        </p:txBody>
      </p:sp>
      <p:sp>
        <p:nvSpPr>
          <p:cNvPr id="46281" name="Text Box 201">
            <a:extLst>
              <a:ext uri="{FF2B5EF4-FFF2-40B4-BE49-F238E27FC236}">
                <a16:creationId xmlns:a16="http://schemas.microsoft.com/office/drawing/2014/main" id="{77556D44-3822-47A9-9FA9-DA6B71DEBD2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22448" y="5920650"/>
            <a:ext cx="768352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Want</a:t>
            </a:r>
          </a:p>
        </p:txBody>
      </p:sp>
      <p:sp>
        <p:nvSpPr>
          <p:cNvPr id="46282" name="Text Box 202">
            <a:extLst>
              <a:ext uri="{FF2B5EF4-FFF2-40B4-BE49-F238E27FC236}">
                <a16:creationId xmlns:a16="http://schemas.microsoft.com/office/drawing/2014/main" id="{E7A6F565-6797-41A4-9E37-DE763723D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874" y="1129178"/>
            <a:ext cx="5795751" cy="497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current=avail;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for (j = 0; j &lt; N;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j++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for (k=0; k&lt;N; k++)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if (finished[k])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continue;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if (want[k] &lt;= current)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finished[k] = 1;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current += hold[k];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break;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if (k==N)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printf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“Deadlock!\n”;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// finished[k]==0 means process is in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// the deadlock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break;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}</a:t>
            </a:r>
          </a:p>
        </p:txBody>
      </p:sp>
      <p:sp>
        <p:nvSpPr>
          <p:cNvPr id="46283" name="Text Box 203">
            <a:extLst>
              <a:ext uri="{FF2B5EF4-FFF2-40B4-BE49-F238E27FC236}">
                <a16:creationId xmlns:a16="http://schemas.microsoft.com/office/drawing/2014/main" id="{3F42026E-385F-48A6-8000-7D34E9DD2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376" y="5969469"/>
            <a:ext cx="5291833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Note: want[j], hold[j], current, avail are arrays!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E03A1-8A90-4B73-A932-362DDC4DAE68}"/>
              </a:ext>
            </a:extLst>
          </p:cNvPr>
          <p:cNvGrpSpPr/>
          <p:nvPr/>
        </p:nvGrpSpPr>
        <p:grpSpPr>
          <a:xfrm>
            <a:off x="3516542" y="5613090"/>
            <a:ext cx="531360" cy="244440"/>
            <a:chOff x="3517216" y="5944890"/>
            <a:chExt cx="531360" cy="244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5FC7BE5-961F-4782-84B2-7D2967B931A2}"/>
                    </a:ext>
                  </a:extLst>
                </p14:cNvPr>
                <p14:cNvContentPartPr/>
                <p14:nvPr/>
              </p14:nvContentPartPr>
              <p14:xfrm>
                <a:off x="3923656" y="6021210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5FC7BE5-961F-4782-84B2-7D2967B931A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06016" y="60035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A4622D2-040D-4D85-8CCD-ED32DF43489E}"/>
                    </a:ext>
                  </a:extLst>
                </p14:cNvPr>
                <p14:cNvContentPartPr/>
                <p14:nvPr/>
              </p14:nvContentPartPr>
              <p14:xfrm>
                <a:off x="3517216" y="5944890"/>
                <a:ext cx="531360" cy="244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A4622D2-040D-4D85-8CCD-ED32DF4348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9216" y="5927250"/>
                  <a:ext cx="56700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2C3776-ED61-4F82-A7E4-1CD1A4DD5B67}"/>
              </a:ext>
            </a:extLst>
          </p:cNvPr>
          <p:cNvGrpSpPr/>
          <p:nvPr/>
        </p:nvGrpSpPr>
        <p:grpSpPr>
          <a:xfrm>
            <a:off x="3567875" y="2826917"/>
            <a:ext cx="838440" cy="184320"/>
            <a:chOff x="3724936" y="2862570"/>
            <a:chExt cx="838440" cy="184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BF6C2E5-70C7-4DBE-9059-06FE36AD560F}"/>
                    </a:ext>
                  </a:extLst>
                </p14:cNvPr>
                <p14:cNvContentPartPr/>
                <p14:nvPr/>
              </p14:nvContentPartPr>
              <p14:xfrm>
                <a:off x="3724936" y="2912970"/>
                <a:ext cx="775080" cy="43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BF6C2E5-70C7-4DBE-9059-06FE36AD56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06936" y="2895330"/>
                  <a:ext cx="810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C8A87-0656-4326-AFFF-145FC3A58E78}"/>
                    </a:ext>
                  </a:extLst>
                </p14:cNvPr>
                <p14:cNvContentPartPr/>
                <p14:nvPr/>
              </p14:nvContentPartPr>
              <p14:xfrm>
                <a:off x="4340536" y="2862570"/>
                <a:ext cx="222840" cy="184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C8A87-0656-4326-AFFF-145FC3A58E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22536" y="2844930"/>
                  <a:ext cx="25848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2CA201C-CD8F-4135-9A04-D98D9C59B51E}"/>
                  </a:ext>
                </a:extLst>
              </p14:cNvPr>
              <p14:cNvContentPartPr/>
              <p14:nvPr/>
            </p14:nvContentPartPr>
            <p14:xfrm>
              <a:off x="1119976" y="5974410"/>
              <a:ext cx="246600" cy="25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2CA201C-CD8F-4135-9A04-D98D9C59B5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1336" y="5965770"/>
                <a:ext cx="264240" cy="26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04C9EF9F-7D9B-4062-B47B-A74A7B936CE9}"/>
              </a:ext>
            </a:extLst>
          </p:cNvPr>
          <p:cNvGrpSpPr/>
          <p:nvPr/>
        </p:nvGrpSpPr>
        <p:grpSpPr>
          <a:xfrm>
            <a:off x="4540547" y="6477273"/>
            <a:ext cx="507600" cy="735120"/>
            <a:chOff x="5125336" y="6441690"/>
            <a:chExt cx="507600" cy="735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A70E83D-56D3-48BC-9DA5-65F365CB343A}"/>
                    </a:ext>
                  </a:extLst>
                </p14:cNvPr>
                <p14:cNvContentPartPr/>
                <p14:nvPr/>
              </p14:nvContentPartPr>
              <p14:xfrm>
                <a:off x="5171776" y="6511890"/>
                <a:ext cx="74520" cy="496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A70E83D-56D3-48BC-9DA5-65F365CB34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54136" y="6494250"/>
                  <a:ext cx="11016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120F32B-983D-4830-AC0B-C1C3D662C164}"/>
                    </a:ext>
                  </a:extLst>
                </p14:cNvPr>
                <p14:cNvContentPartPr/>
                <p14:nvPr/>
              </p14:nvContentPartPr>
              <p14:xfrm>
                <a:off x="5125336" y="6441690"/>
                <a:ext cx="299520" cy="248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120F32B-983D-4830-AC0B-C1C3D662C16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07696" y="6424050"/>
                  <a:ext cx="3351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A1E20DD-46B9-4F79-9CDE-E864A6761CF7}"/>
                    </a:ext>
                  </a:extLst>
                </p14:cNvPr>
                <p14:cNvContentPartPr/>
                <p14:nvPr/>
              </p14:nvContentPartPr>
              <p14:xfrm>
                <a:off x="5388856" y="6914730"/>
                <a:ext cx="244080" cy="262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A1E20DD-46B9-4F79-9CDE-E864A6761CF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71216" y="6896730"/>
                  <a:ext cx="279720" cy="29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83276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15E50D80-617E-410E-98DB-B2F2274843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Deadlock detection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6DF92-F102-4646-A298-BB70F5017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103" name="Footer Placeholder 2">
            <a:extLst>
              <a:ext uri="{FF2B5EF4-FFF2-40B4-BE49-F238E27FC236}">
                <a16:creationId xmlns:a16="http://schemas.microsoft.com/office/drawing/2014/main" id="{4F76D617-EEBD-4B8B-B82A-EA3BF2585492}"/>
              </a:ext>
            </a:extLst>
          </p:cNvPr>
          <p:cNvSpPr>
            <a:spLocks noGrp="1"/>
          </p:cNvSpPr>
          <p:nvPr>
            <p:ph type="ftr" idx="11"/>
          </p:nvPr>
        </p:nvSpPr>
        <p:spPr bwMode="auto">
          <a:xfrm>
            <a:off x="2808287" y="7046933"/>
            <a:ext cx="5114237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323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3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3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4" name="Slide Number Placeholder 3">
            <a:extLst>
              <a:ext uri="{FF2B5EF4-FFF2-40B4-BE49-F238E27FC236}">
                <a16:creationId xmlns:a16="http://schemas.microsoft.com/office/drawing/2014/main" id="{68C29CE1-EA81-413E-B1F8-53A0F2399AB7}"/>
              </a:ext>
            </a:extLst>
          </p:cNvPr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992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17BC3CE3-7013-4286-A041-90DBF8870AC1}" type="slidenum">
              <a:rPr kumimoji="0" lang="en-US" altLang="en-US" sz="992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US" altLang="en-US" sz="99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46128" name="Group 48">
            <a:extLst>
              <a:ext uri="{FF2B5EF4-FFF2-40B4-BE49-F238E27FC236}">
                <a16:creationId xmlns:a16="http://schemas.microsoft.com/office/drawing/2014/main" id="{CC3071AF-5E82-4566-8B84-9DBAED71D174}"/>
              </a:ext>
            </a:extLst>
          </p:cNvPr>
          <p:cNvGraphicFramePr>
            <a:graphicFrameLocks noGrp="1"/>
          </p:cNvGraphicFramePr>
          <p:nvPr/>
        </p:nvGraphicFramePr>
        <p:xfrm>
          <a:off x="1092481" y="1931917"/>
          <a:ext cx="2267902" cy="811192"/>
        </p:xfrm>
        <a:graphic>
          <a:graphicData uri="http://schemas.openxmlformats.org/drawingml/2006/table">
            <a:tbl>
              <a:tblPr/>
              <a:tblGrid>
                <a:gridCol w="918711">
                  <a:extLst>
                    <a:ext uri="{9D8B030D-6E8A-4147-A177-3AD203B41FA5}">
                      <a16:colId xmlns:a16="http://schemas.microsoft.com/office/drawing/2014/main" val="4276395186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865599975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187637266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3372630643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3670250537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530370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" panose="02020603050405020304" pitchFamily="18" charset="0"/>
                          <a:ea typeface="+mn-ea"/>
                          <a:cs typeface="+mn-cs"/>
                        </a:rPr>
                        <a:t>current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861203"/>
                  </a:ext>
                </a:extLst>
              </a:tr>
            </a:tbl>
          </a:graphicData>
        </a:graphic>
      </p:graphicFrame>
      <p:graphicFrame>
        <p:nvGraphicFramePr>
          <p:cNvPr id="46241" name="Group 161">
            <a:extLst>
              <a:ext uri="{FF2B5EF4-FFF2-40B4-BE49-F238E27FC236}">
                <a16:creationId xmlns:a16="http://schemas.microsoft.com/office/drawing/2014/main" id="{C99EE340-F15B-4019-97BE-CAECCCA88508}"/>
              </a:ext>
            </a:extLst>
          </p:cNvPr>
          <p:cNvGraphicFramePr>
            <a:graphicFrameLocks noGrp="1"/>
          </p:cNvGraphicFramePr>
          <p:nvPr/>
        </p:nvGraphicFramePr>
        <p:xfrm>
          <a:off x="1008485" y="3107866"/>
          <a:ext cx="2435895" cy="1906060"/>
        </p:xfrm>
        <a:graphic>
          <a:graphicData uri="http://schemas.openxmlformats.org/drawingml/2006/table">
            <a:tbl>
              <a:tblPr/>
              <a:tblGrid>
                <a:gridCol w="1086704">
                  <a:extLst>
                    <a:ext uri="{9D8B030D-6E8A-4147-A177-3AD203B41FA5}">
                      <a16:colId xmlns:a16="http://schemas.microsoft.com/office/drawing/2014/main" val="513821414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532105996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400323071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1497822051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3309885182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Process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066032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826924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73585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229483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602067"/>
                  </a:ext>
                </a:extLst>
              </a:tr>
            </a:tbl>
          </a:graphicData>
        </a:graphic>
      </p:graphicFrame>
      <p:graphicFrame>
        <p:nvGraphicFramePr>
          <p:cNvPr id="46242" name="Group 162">
            <a:extLst>
              <a:ext uri="{FF2B5EF4-FFF2-40B4-BE49-F238E27FC236}">
                <a16:creationId xmlns:a16="http://schemas.microsoft.com/office/drawing/2014/main" id="{961A90BD-4261-45CF-86CC-2999C57DBED3}"/>
              </a:ext>
            </a:extLst>
          </p:cNvPr>
          <p:cNvGraphicFramePr>
            <a:graphicFrameLocks noGrp="1"/>
          </p:cNvGraphicFramePr>
          <p:nvPr/>
        </p:nvGraphicFramePr>
        <p:xfrm>
          <a:off x="1008485" y="5123779"/>
          <a:ext cx="2435895" cy="1906060"/>
        </p:xfrm>
        <a:graphic>
          <a:graphicData uri="http://schemas.openxmlformats.org/drawingml/2006/table">
            <a:tbl>
              <a:tblPr/>
              <a:tblGrid>
                <a:gridCol w="1086704">
                  <a:extLst>
                    <a:ext uri="{9D8B030D-6E8A-4147-A177-3AD203B41FA5}">
                      <a16:colId xmlns:a16="http://schemas.microsoft.com/office/drawing/2014/main" val="122951576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833874419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1736925856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165269228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2885935852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Process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057629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016131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9288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5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967647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84109"/>
                  </a:ext>
                </a:extLst>
              </a:tr>
            </a:tbl>
          </a:graphicData>
        </a:graphic>
      </p:graphicFrame>
      <p:sp>
        <p:nvSpPr>
          <p:cNvPr id="46280" name="Text Box 200">
            <a:extLst>
              <a:ext uri="{FF2B5EF4-FFF2-40B4-BE49-F238E27FC236}">
                <a16:creationId xmlns:a16="http://schemas.microsoft.com/office/drawing/2014/main" id="{4E06CE91-0B9E-443B-B6B3-8766B7F319D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53003" y="3773492"/>
            <a:ext cx="707245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Hold</a:t>
            </a:r>
          </a:p>
        </p:txBody>
      </p:sp>
      <p:sp>
        <p:nvSpPr>
          <p:cNvPr id="46281" name="Text Box 201">
            <a:extLst>
              <a:ext uri="{FF2B5EF4-FFF2-40B4-BE49-F238E27FC236}">
                <a16:creationId xmlns:a16="http://schemas.microsoft.com/office/drawing/2014/main" id="{77556D44-3822-47A9-9FA9-DA6B71DEBD2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22448" y="5920650"/>
            <a:ext cx="768352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Want</a:t>
            </a:r>
          </a:p>
        </p:txBody>
      </p:sp>
      <p:sp>
        <p:nvSpPr>
          <p:cNvPr id="46282" name="Text Box 202">
            <a:extLst>
              <a:ext uri="{FF2B5EF4-FFF2-40B4-BE49-F238E27FC236}">
                <a16:creationId xmlns:a16="http://schemas.microsoft.com/office/drawing/2014/main" id="{E7A6F565-6797-41A4-9E37-DE763723D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874" y="1129178"/>
            <a:ext cx="5795751" cy="497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current=avail;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for (j = 0; j &lt; N;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j++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for (k=0; k&lt;N; k++)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if (finished[k])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continue;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if (want[k] &lt;= current)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finished[k] = 1;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current += hold[k];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break;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if (k==N)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printf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“Deadlock!\n”;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// finished[k]==0 means process is in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// the deadlock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break;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}</a:t>
            </a:r>
          </a:p>
        </p:txBody>
      </p:sp>
      <p:sp>
        <p:nvSpPr>
          <p:cNvPr id="46283" name="Text Box 203">
            <a:extLst>
              <a:ext uri="{FF2B5EF4-FFF2-40B4-BE49-F238E27FC236}">
                <a16:creationId xmlns:a16="http://schemas.microsoft.com/office/drawing/2014/main" id="{3F42026E-385F-48A6-8000-7D34E9DD2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376" y="5969469"/>
            <a:ext cx="5291833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Note: want[j], hold[j], current, avail are arrays!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E03A1-8A90-4B73-A932-362DDC4DAE68}"/>
              </a:ext>
            </a:extLst>
          </p:cNvPr>
          <p:cNvGrpSpPr/>
          <p:nvPr/>
        </p:nvGrpSpPr>
        <p:grpSpPr>
          <a:xfrm>
            <a:off x="3516542" y="5613090"/>
            <a:ext cx="531360" cy="244440"/>
            <a:chOff x="3517216" y="5944890"/>
            <a:chExt cx="531360" cy="244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5FC7BE5-961F-4782-84B2-7D2967B931A2}"/>
                    </a:ext>
                  </a:extLst>
                </p14:cNvPr>
                <p14:cNvContentPartPr/>
                <p14:nvPr/>
              </p14:nvContentPartPr>
              <p14:xfrm>
                <a:off x="3923656" y="6021210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5FC7BE5-961F-4782-84B2-7D2967B931A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06016" y="60035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A4622D2-040D-4D85-8CCD-ED32DF43489E}"/>
                    </a:ext>
                  </a:extLst>
                </p14:cNvPr>
                <p14:cNvContentPartPr/>
                <p14:nvPr/>
              </p14:nvContentPartPr>
              <p14:xfrm>
                <a:off x="3517216" y="5944890"/>
                <a:ext cx="531360" cy="244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A4622D2-040D-4D85-8CCD-ED32DF4348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9216" y="5927250"/>
                  <a:ext cx="56700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2C3776-ED61-4F82-A7E4-1CD1A4DD5B67}"/>
              </a:ext>
            </a:extLst>
          </p:cNvPr>
          <p:cNvGrpSpPr/>
          <p:nvPr/>
        </p:nvGrpSpPr>
        <p:grpSpPr>
          <a:xfrm>
            <a:off x="3567875" y="2826917"/>
            <a:ext cx="838440" cy="184320"/>
            <a:chOff x="3724936" y="2862570"/>
            <a:chExt cx="838440" cy="184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BF6C2E5-70C7-4DBE-9059-06FE36AD560F}"/>
                    </a:ext>
                  </a:extLst>
                </p14:cNvPr>
                <p14:cNvContentPartPr/>
                <p14:nvPr/>
              </p14:nvContentPartPr>
              <p14:xfrm>
                <a:off x="3724936" y="2912970"/>
                <a:ext cx="775080" cy="43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BF6C2E5-70C7-4DBE-9059-06FE36AD56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06936" y="2895330"/>
                  <a:ext cx="810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C8A87-0656-4326-AFFF-145FC3A58E78}"/>
                    </a:ext>
                  </a:extLst>
                </p14:cNvPr>
                <p14:cNvContentPartPr/>
                <p14:nvPr/>
              </p14:nvContentPartPr>
              <p14:xfrm>
                <a:off x="4340536" y="2862570"/>
                <a:ext cx="222840" cy="184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C8A87-0656-4326-AFFF-145FC3A58E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22536" y="2844930"/>
                  <a:ext cx="25848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2CA201C-CD8F-4135-9A04-D98D9C59B51E}"/>
                  </a:ext>
                </a:extLst>
              </p14:cNvPr>
              <p14:cNvContentPartPr/>
              <p14:nvPr/>
            </p14:nvContentPartPr>
            <p14:xfrm>
              <a:off x="1119976" y="5974410"/>
              <a:ext cx="246600" cy="25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2CA201C-CD8F-4135-9A04-D98D9C59B5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1336" y="5965770"/>
                <a:ext cx="2642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4879D0-E4EF-43C2-8CE5-54B975817308}"/>
                  </a:ext>
                </a:extLst>
              </p14:cNvPr>
              <p14:cNvContentPartPr/>
              <p14:nvPr/>
            </p14:nvContentPartPr>
            <p14:xfrm>
              <a:off x="1087576" y="5457810"/>
              <a:ext cx="386280" cy="392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4879D0-E4EF-43C2-8CE5-54B97581730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8576" y="5449170"/>
                <a:ext cx="40392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E138234-CED9-453A-925F-2A290BA38180}"/>
                  </a:ext>
                </a:extLst>
              </p14:cNvPr>
              <p14:cNvContentPartPr/>
              <p14:nvPr/>
            </p14:nvContentPartPr>
            <p14:xfrm>
              <a:off x="1045816" y="5576970"/>
              <a:ext cx="342360" cy="290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E138234-CED9-453A-925F-2A290BA3818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1816" y="5469330"/>
                <a:ext cx="450000" cy="50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2C497391-EE2C-445E-BE41-DF000C073817}"/>
              </a:ext>
            </a:extLst>
          </p:cNvPr>
          <p:cNvGrpSpPr/>
          <p:nvPr/>
        </p:nvGrpSpPr>
        <p:grpSpPr>
          <a:xfrm>
            <a:off x="4540547" y="6477273"/>
            <a:ext cx="507600" cy="735120"/>
            <a:chOff x="5125336" y="6441690"/>
            <a:chExt cx="507600" cy="735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F004C4D-17C0-4FA2-A5DB-44D4A641FF4E}"/>
                    </a:ext>
                  </a:extLst>
                </p14:cNvPr>
                <p14:cNvContentPartPr/>
                <p14:nvPr/>
              </p14:nvContentPartPr>
              <p14:xfrm>
                <a:off x="5171776" y="6511890"/>
                <a:ext cx="74520" cy="496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F004C4D-17C0-4FA2-A5DB-44D4A641FF4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54136" y="6494250"/>
                  <a:ext cx="11016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32434A5-4C94-4DF9-B515-DA174E41077D}"/>
                    </a:ext>
                  </a:extLst>
                </p14:cNvPr>
                <p14:cNvContentPartPr/>
                <p14:nvPr/>
              </p14:nvContentPartPr>
              <p14:xfrm>
                <a:off x="5125336" y="6441690"/>
                <a:ext cx="299520" cy="248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32434A5-4C94-4DF9-B515-DA174E41077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07696" y="6424050"/>
                  <a:ext cx="3351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8599847-4B96-41EB-9B91-B77C3A8DF6EF}"/>
                    </a:ext>
                  </a:extLst>
                </p14:cNvPr>
                <p14:cNvContentPartPr/>
                <p14:nvPr/>
              </p14:nvContentPartPr>
              <p14:xfrm>
                <a:off x="5388856" y="6914730"/>
                <a:ext cx="244080" cy="262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8599847-4B96-41EB-9B91-B77C3A8DF6E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71216" y="6896730"/>
                  <a:ext cx="27972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5E86DA5-0912-4F72-AB6B-95DC9FA0CF23}"/>
              </a:ext>
            </a:extLst>
          </p:cNvPr>
          <p:cNvGrpSpPr/>
          <p:nvPr/>
        </p:nvGrpSpPr>
        <p:grpSpPr>
          <a:xfrm>
            <a:off x="5575068" y="6452433"/>
            <a:ext cx="268920" cy="784800"/>
            <a:chOff x="4362856" y="6421530"/>
            <a:chExt cx="268920" cy="784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F3DC570-F831-4B9A-97D8-17659D9601A6}"/>
                    </a:ext>
                  </a:extLst>
                </p14:cNvPr>
                <p14:cNvContentPartPr/>
                <p14:nvPr/>
              </p14:nvContentPartPr>
              <p14:xfrm>
                <a:off x="4362856" y="6514050"/>
                <a:ext cx="74160" cy="570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F3DC570-F831-4B9A-97D8-17659D9601A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45216" y="6496410"/>
                  <a:ext cx="10980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A6ED826-6AC9-46D9-99A0-89825DEBC252}"/>
                    </a:ext>
                  </a:extLst>
                </p14:cNvPr>
                <p14:cNvContentPartPr/>
                <p14:nvPr/>
              </p14:nvContentPartPr>
              <p14:xfrm>
                <a:off x="4386616" y="6421530"/>
                <a:ext cx="234360" cy="394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A6ED826-6AC9-46D9-99A0-89825DEBC25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68616" y="6403530"/>
                  <a:ext cx="2700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8744C6D-1548-4AB0-B1E7-64FE0873EDDF}"/>
                    </a:ext>
                  </a:extLst>
                </p14:cNvPr>
                <p14:cNvContentPartPr/>
                <p14:nvPr/>
              </p14:nvContentPartPr>
              <p14:xfrm>
                <a:off x="4600456" y="6928770"/>
                <a:ext cx="31320" cy="277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8744C6D-1548-4AB0-B1E7-64FE0873ED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82456" y="6911130"/>
                  <a:ext cx="66960" cy="31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33511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15E50D80-617E-410E-98DB-B2F2274843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Deadlock detection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6DF92-F102-4646-A298-BB70F5017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3" name="Footer Placeholder 2">
            <a:extLst>
              <a:ext uri="{FF2B5EF4-FFF2-40B4-BE49-F238E27FC236}">
                <a16:creationId xmlns:a16="http://schemas.microsoft.com/office/drawing/2014/main" id="{4F76D617-EEBD-4B8B-B82A-EA3BF2585492}"/>
              </a:ext>
            </a:extLst>
          </p:cNvPr>
          <p:cNvSpPr>
            <a:spLocks noGrp="1"/>
          </p:cNvSpPr>
          <p:nvPr>
            <p:ph type="ftr" idx="11"/>
          </p:nvPr>
        </p:nvSpPr>
        <p:spPr bwMode="auto">
          <a:xfrm>
            <a:off x="2808287" y="7046933"/>
            <a:ext cx="5114237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323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3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3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4" name="Slide Number Placeholder 3">
            <a:extLst>
              <a:ext uri="{FF2B5EF4-FFF2-40B4-BE49-F238E27FC236}">
                <a16:creationId xmlns:a16="http://schemas.microsoft.com/office/drawing/2014/main" id="{68C29CE1-EA81-413E-B1F8-53A0F2399AB7}"/>
              </a:ext>
            </a:extLst>
          </p:cNvPr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992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17BC3CE3-7013-4286-A041-90DBF8870AC1}" type="slidenum">
              <a:rPr kumimoji="0" lang="en-US" altLang="en-US" sz="992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18</a:t>
            </a:fld>
            <a:endParaRPr kumimoji="0" lang="en-US" altLang="en-US" sz="99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46128" name="Group 48">
            <a:extLst>
              <a:ext uri="{FF2B5EF4-FFF2-40B4-BE49-F238E27FC236}">
                <a16:creationId xmlns:a16="http://schemas.microsoft.com/office/drawing/2014/main" id="{CC3071AF-5E82-4566-8B84-9DBAED71D174}"/>
              </a:ext>
            </a:extLst>
          </p:cNvPr>
          <p:cNvGraphicFramePr>
            <a:graphicFrameLocks noGrp="1"/>
          </p:cNvGraphicFramePr>
          <p:nvPr/>
        </p:nvGraphicFramePr>
        <p:xfrm>
          <a:off x="1092481" y="1931917"/>
          <a:ext cx="2267902" cy="811192"/>
        </p:xfrm>
        <a:graphic>
          <a:graphicData uri="http://schemas.openxmlformats.org/drawingml/2006/table">
            <a:tbl>
              <a:tblPr/>
              <a:tblGrid>
                <a:gridCol w="918711">
                  <a:extLst>
                    <a:ext uri="{9D8B030D-6E8A-4147-A177-3AD203B41FA5}">
                      <a16:colId xmlns:a16="http://schemas.microsoft.com/office/drawing/2014/main" val="4276395186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865599975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187637266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3372630643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3670250537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530370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" panose="02020603050405020304" pitchFamily="18" charset="0"/>
                          <a:ea typeface="+mn-ea"/>
                          <a:cs typeface="+mn-cs"/>
                        </a:rPr>
                        <a:t>current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6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861203"/>
                  </a:ext>
                </a:extLst>
              </a:tr>
            </a:tbl>
          </a:graphicData>
        </a:graphic>
      </p:graphicFrame>
      <p:graphicFrame>
        <p:nvGraphicFramePr>
          <p:cNvPr id="46241" name="Group 161">
            <a:extLst>
              <a:ext uri="{FF2B5EF4-FFF2-40B4-BE49-F238E27FC236}">
                <a16:creationId xmlns:a16="http://schemas.microsoft.com/office/drawing/2014/main" id="{C99EE340-F15B-4019-97BE-CAECCCA88508}"/>
              </a:ext>
            </a:extLst>
          </p:cNvPr>
          <p:cNvGraphicFramePr>
            <a:graphicFrameLocks noGrp="1"/>
          </p:cNvGraphicFramePr>
          <p:nvPr/>
        </p:nvGraphicFramePr>
        <p:xfrm>
          <a:off x="1008485" y="3107866"/>
          <a:ext cx="2435895" cy="1906060"/>
        </p:xfrm>
        <a:graphic>
          <a:graphicData uri="http://schemas.openxmlformats.org/drawingml/2006/table">
            <a:tbl>
              <a:tblPr/>
              <a:tblGrid>
                <a:gridCol w="1086704">
                  <a:extLst>
                    <a:ext uri="{9D8B030D-6E8A-4147-A177-3AD203B41FA5}">
                      <a16:colId xmlns:a16="http://schemas.microsoft.com/office/drawing/2014/main" val="513821414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532105996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400323071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1497822051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3309885182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Process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066032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826924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73585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229483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602067"/>
                  </a:ext>
                </a:extLst>
              </a:tr>
            </a:tbl>
          </a:graphicData>
        </a:graphic>
      </p:graphicFrame>
      <p:graphicFrame>
        <p:nvGraphicFramePr>
          <p:cNvPr id="46242" name="Group 162">
            <a:extLst>
              <a:ext uri="{FF2B5EF4-FFF2-40B4-BE49-F238E27FC236}">
                <a16:creationId xmlns:a16="http://schemas.microsoft.com/office/drawing/2014/main" id="{961A90BD-4261-45CF-86CC-2999C57DBED3}"/>
              </a:ext>
            </a:extLst>
          </p:cNvPr>
          <p:cNvGraphicFramePr>
            <a:graphicFrameLocks noGrp="1"/>
          </p:cNvGraphicFramePr>
          <p:nvPr/>
        </p:nvGraphicFramePr>
        <p:xfrm>
          <a:off x="1008485" y="5123779"/>
          <a:ext cx="2435895" cy="1906060"/>
        </p:xfrm>
        <a:graphic>
          <a:graphicData uri="http://schemas.openxmlformats.org/drawingml/2006/table">
            <a:tbl>
              <a:tblPr/>
              <a:tblGrid>
                <a:gridCol w="1086704">
                  <a:extLst>
                    <a:ext uri="{9D8B030D-6E8A-4147-A177-3AD203B41FA5}">
                      <a16:colId xmlns:a16="http://schemas.microsoft.com/office/drawing/2014/main" val="122951576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833874419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1736925856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165269228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2885935852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Process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057629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016131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9288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5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967647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84109"/>
                  </a:ext>
                </a:extLst>
              </a:tr>
            </a:tbl>
          </a:graphicData>
        </a:graphic>
      </p:graphicFrame>
      <p:sp>
        <p:nvSpPr>
          <p:cNvPr id="46280" name="Text Box 200">
            <a:extLst>
              <a:ext uri="{FF2B5EF4-FFF2-40B4-BE49-F238E27FC236}">
                <a16:creationId xmlns:a16="http://schemas.microsoft.com/office/drawing/2014/main" id="{4E06CE91-0B9E-443B-B6B3-8766B7F319D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53003" y="3773492"/>
            <a:ext cx="707245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Hold</a:t>
            </a:r>
          </a:p>
        </p:txBody>
      </p:sp>
      <p:sp>
        <p:nvSpPr>
          <p:cNvPr id="46281" name="Text Box 201">
            <a:extLst>
              <a:ext uri="{FF2B5EF4-FFF2-40B4-BE49-F238E27FC236}">
                <a16:creationId xmlns:a16="http://schemas.microsoft.com/office/drawing/2014/main" id="{77556D44-3822-47A9-9FA9-DA6B71DEBD2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22448" y="5920650"/>
            <a:ext cx="768352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Want</a:t>
            </a:r>
          </a:p>
        </p:txBody>
      </p:sp>
      <p:sp>
        <p:nvSpPr>
          <p:cNvPr id="46282" name="Text Box 202">
            <a:extLst>
              <a:ext uri="{FF2B5EF4-FFF2-40B4-BE49-F238E27FC236}">
                <a16:creationId xmlns:a16="http://schemas.microsoft.com/office/drawing/2014/main" id="{E7A6F565-6797-41A4-9E37-DE763723D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874" y="1129178"/>
            <a:ext cx="5795751" cy="497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current=avail;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for (j = 0; j &lt; N;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j++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for (k=0; k&lt;N; k++)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if (finished[k])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continue;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if (want[k] &lt;= current)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finished[k] = 1;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current += hold[k];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break;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if (k==N)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printf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“Deadlock!\n”;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// finished[k]==0 means process is in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// the deadlock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break;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}</a:t>
            </a:r>
          </a:p>
        </p:txBody>
      </p:sp>
      <p:sp>
        <p:nvSpPr>
          <p:cNvPr id="46283" name="Text Box 203">
            <a:extLst>
              <a:ext uri="{FF2B5EF4-FFF2-40B4-BE49-F238E27FC236}">
                <a16:creationId xmlns:a16="http://schemas.microsoft.com/office/drawing/2014/main" id="{3F42026E-385F-48A6-8000-7D34E9DD2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376" y="5969469"/>
            <a:ext cx="5291833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Note: want[j], hold[j], current, avail are arrays!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E03A1-8A90-4B73-A932-362DDC4DAE68}"/>
              </a:ext>
            </a:extLst>
          </p:cNvPr>
          <p:cNvGrpSpPr/>
          <p:nvPr/>
        </p:nvGrpSpPr>
        <p:grpSpPr>
          <a:xfrm>
            <a:off x="3516542" y="5613090"/>
            <a:ext cx="531360" cy="244440"/>
            <a:chOff x="3517216" y="5944890"/>
            <a:chExt cx="531360" cy="244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5FC7BE5-961F-4782-84B2-7D2967B931A2}"/>
                    </a:ext>
                  </a:extLst>
                </p14:cNvPr>
                <p14:cNvContentPartPr/>
                <p14:nvPr/>
              </p14:nvContentPartPr>
              <p14:xfrm>
                <a:off x="3923656" y="6021210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5FC7BE5-961F-4782-84B2-7D2967B931A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06016" y="60035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A4622D2-040D-4D85-8CCD-ED32DF43489E}"/>
                    </a:ext>
                  </a:extLst>
                </p14:cNvPr>
                <p14:cNvContentPartPr/>
                <p14:nvPr/>
              </p14:nvContentPartPr>
              <p14:xfrm>
                <a:off x="3517216" y="5944890"/>
                <a:ext cx="531360" cy="244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A4622D2-040D-4D85-8CCD-ED32DF4348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9216" y="5927250"/>
                  <a:ext cx="56700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2C3776-ED61-4F82-A7E4-1CD1A4DD5B67}"/>
              </a:ext>
            </a:extLst>
          </p:cNvPr>
          <p:cNvGrpSpPr/>
          <p:nvPr/>
        </p:nvGrpSpPr>
        <p:grpSpPr>
          <a:xfrm>
            <a:off x="3549854" y="3119153"/>
            <a:ext cx="838440" cy="184320"/>
            <a:chOff x="3724936" y="2862570"/>
            <a:chExt cx="838440" cy="184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BF6C2E5-70C7-4DBE-9059-06FE36AD560F}"/>
                    </a:ext>
                  </a:extLst>
                </p14:cNvPr>
                <p14:cNvContentPartPr/>
                <p14:nvPr/>
              </p14:nvContentPartPr>
              <p14:xfrm>
                <a:off x="3724936" y="2912970"/>
                <a:ext cx="775080" cy="43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BF6C2E5-70C7-4DBE-9059-06FE36AD56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06936" y="2895330"/>
                  <a:ext cx="810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C8A87-0656-4326-AFFF-145FC3A58E78}"/>
                    </a:ext>
                  </a:extLst>
                </p14:cNvPr>
                <p14:cNvContentPartPr/>
                <p14:nvPr/>
              </p14:nvContentPartPr>
              <p14:xfrm>
                <a:off x="4340536" y="2862570"/>
                <a:ext cx="222840" cy="184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C8A87-0656-4326-AFFF-145FC3A58E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22536" y="2844930"/>
                  <a:ext cx="25848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2CA201C-CD8F-4135-9A04-D98D9C59B51E}"/>
                  </a:ext>
                </a:extLst>
              </p14:cNvPr>
              <p14:cNvContentPartPr/>
              <p14:nvPr/>
            </p14:nvContentPartPr>
            <p14:xfrm>
              <a:off x="1119976" y="5974410"/>
              <a:ext cx="246600" cy="25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2CA201C-CD8F-4135-9A04-D98D9C59B5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1336" y="5965770"/>
                <a:ext cx="2642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4879D0-E4EF-43C2-8CE5-54B975817308}"/>
                  </a:ext>
                </a:extLst>
              </p14:cNvPr>
              <p14:cNvContentPartPr/>
              <p14:nvPr/>
            </p14:nvContentPartPr>
            <p14:xfrm>
              <a:off x="1087576" y="5457810"/>
              <a:ext cx="386280" cy="392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4879D0-E4EF-43C2-8CE5-54B97581730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8576" y="5449170"/>
                <a:ext cx="403920" cy="41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3510D441-2B49-4B2D-82FB-411F93EFDB99}"/>
              </a:ext>
            </a:extLst>
          </p:cNvPr>
          <p:cNvGrpSpPr/>
          <p:nvPr/>
        </p:nvGrpSpPr>
        <p:grpSpPr>
          <a:xfrm>
            <a:off x="4540547" y="6477273"/>
            <a:ext cx="507600" cy="735120"/>
            <a:chOff x="5125336" y="6441690"/>
            <a:chExt cx="507600" cy="735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7CE659-A06C-489D-A038-E7FC9659C440}"/>
                    </a:ext>
                  </a:extLst>
                </p14:cNvPr>
                <p14:cNvContentPartPr/>
                <p14:nvPr/>
              </p14:nvContentPartPr>
              <p14:xfrm>
                <a:off x="5171776" y="6511890"/>
                <a:ext cx="74520" cy="496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7CE659-A06C-489D-A038-E7FC9659C44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54136" y="6494250"/>
                  <a:ext cx="11016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5345B72-330D-494E-BA0B-6AEE0655AABE}"/>
                    </a:ext>
                  </a:extLst>
                </p14:cNvPr>
                <p14:cNvContentPartPr/>
                <p14:nvPr/>
              </p14:nvContentPartPr>
              <p14:xfrm>
                <a:off x="5125336" y="6441690"/>
                <a:ext cx="2995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5345B72-330D-494E-BA0B-6AEE0655AA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07696" y="6424050"/>
                  <a:ext cx="3351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775E72-49B3-469B-A372-35E43925E4EA}"/>
                    </a:ext>
                  </a:extLst>
                </p14:cNvPr>
                <p14:cNvContentPartPr/>
                <p14:nvPr/>
              </p14:nvContentPartPr>
              <p14:xfrm>
                <a:off x="5388856" y="6914730"/>
                <a:ext cx="244080" cy="262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775E72-49B3-469B-A372-35E43925E4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71216" y="6896730"/>
                  <a:ext cx="27972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76641C3-C57D-4FCD-ACA2-942C5769B10B}"/>
              </a:ext>
            </a:extLst>
          </p:cNvPr>
          <p:cNvGrpSpPr/>
          <p:nvPr/>
        </p:nvGrpSpPr>
        <p:grpSpPr>
          <a:xfrm>
            <a:off x="5575068" y="6452433"/>
            <a:ext cx="268920" cy="784800"/>
            <a:chOff x="4362856" y="6421530"/>
            <a:chExt cx="268920" cy="784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FDD1CF8-60EB-4170-BFDA-558A101495F0}"/>
                    </a:ext>
                  </a:extLst>
                </p14:cNvPr>
                <p14:cNvContentPartPr/>
                <p14:nvPr/>
              </p14:nvContentPartPr>
              <p14:xfrm>
                <a:off x="4362856" y="6514050"/>
                <a:ext cx="74160" cy="570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FDD1CF8-60EB-4170-BFDA-558A101495F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5216" y="6496410"/>
                  <a:ext cx="10980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A47678-19D3-46C9-BEB4-D5C994E19D20}"/>
                    </a:ext>
                  </a:extLst>
                </p14:cNvPr>
                <p14:cNvContentPartPr/>
                <p14:nvPr/>
              </p14:nvContentPartPr>
              <p14:xfrm>
                <a:off x="4386616" y="6421530"/>
                <a:ext cx="234360" cy="394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A47678-19D3-46C9-BEB4-D5C994E19D2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68616" y="6403530"/>
                  <a:ext cx="2700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C53EE76-8464-4E3D-8E31-06147658738F}"/>
                    </a:ext>
                  </a:extLst>
                </p14:cNvPr>
                <p14:cNvContentPartPr/>
                <p14:nvPr/>
              </p14:nvContentPartPr>
              <p14:xfrm>
                <a:off x="4600456" y="6928770"/>
                <a:ext cx="31320" cy="277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C53EE76-8464-4E3D-8E31-06147658738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82456" y="6911130"/>
                  <a:ext cx="66960" cy="31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95178F8-2283-4681-9458-00A9BD73E4EF}"/>
                  </a:ext>
                </a:extLst>
              </p14:cNvPr>
              <p14:cNvContentPartPr/>
              <p14:nvPr/>
            </p14:nvContentPartPr>
            <p14:xfrm>
              <a:off x="1973536" y="2433450"/>
              <a:ext cx="1215720" cy="122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95178F8-2283-4681-9458-00A9BD73E4E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19536" y="2325810"/>
                <a:ext cx="1323360" cy="33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9676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15E50D80-617E-410E-98DB-B2F2274843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Deadlock detection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6DF92-F102-4646-A298-BB70F5017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3" name="Footer Placeholder 2">
            <a:extLst>
              <a:ext uri="{FF2B5EF4-FFF2-40B4-BE49-F238E27FC236}">
                <a16:creationId xmlns:a16="http://schemas.microsoft.com/office/drawing/2014/main" id="{4F76D617-EEBD-4B8B-B82A-EA3BF2585492}"/>
              </a:ext>
            </a:extLst>
          </p:cNvPr>
          <p:cNvSpPr>
            <a:spLocks noGrp="1"/>
          </p:cNvSpPr>
          <p:nvPr>
            <p:ph type="ftr" idx="11"/>
          </p:nvPr>
        </p:nvSpPr>
        <p:spPr bwMode="auto">
          <a:xfrm>
            <a:off x="2808287" y="7046933"/>
            <a:ext cx="5114237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323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3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3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4" name="Slide Number Placeholder 3">
            <a:extLst>
              <a:ext uri="{FF2B5EF4-FFF2-40B4-BE49-F238E27FC236}">
                <a16:creationId xmlns:a16="http://schemas.microsoft.com/office/drawing/2014/main" id="{68C29CE1-EA81-413E-B1F8-53A0F2399AB7}"/>
              </a:ext>
            </a:extLst>
          </p:cNvPr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992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17BC3CE3-7013-4286-A041-90DBF8870AC1}" type="slidenum">
              <a:rPr kumimoji="0" lang="en-US" altLang="en-US" sz="992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US" altLang="en-US" sz="99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46128" name="Group 48">
            <a:extLst>
              <a:ext uri="{FF2B5EF4-FFF2-40B4-BE49-F238E27FC236}">
                <a16:creationId xmlns:a16="http://schemas.microsoft.com/office/drawing/2014/main" id="{CC3071AF-5E82-4566-8B84-9DBAED71D174}"/>
              </a:ext>
            </a:extLst>
          </p:cNvPr>
          <p:cNvGraphicFramePr>
            <a:graphicFrameLocks noGrp="1"/>
          </p:cNvGraphicFramePr>
          <p:nvPr/>
        </p:nvGraphicFramePr>
        <p:xfrm>
          <a:off x="1092481" y="1931917"/>
          <a:ext cx="2267902" cy="811192"/>
        </p:xfrm>
        <a:graphic>
          <a:graphicData uri="http://schemas.openxmlformats.org/drawingml/2006/table">
            <a:tbl>
              <a:tblPr/>
              <a:tblGrid>
                <a:gridCol w="918711">
                  <a:extLst>
                    <a:ext uri="{9D8B030D-6E8A-4147-A177-3AD203B41FA5}">
                      <a16:colId xmlns:a16="http://schemas.microsoft.com/office/drawing/2014/main" val="4276395186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865599975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187637266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3372630643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3670250537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530370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" panose="02020603050405020304" pitchFamily="18" charset="0"/>
                          <a:ea typeface="+mn-ea"/>
                          <a:cs typeface="+mn-cs"/>
                        </a:rPr>
                        <a:t>current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6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861203"/>
                  </a:ext>
                </a:extLst>
              </a:tr>
            </a:tbl>
          </a:graphicData>
        </a:graphic>
      </p:graphicFrame>
      <p:graphicFrame>
        <p:nvGraphicFramePr>
          <p:cNvPr id="46241" name="Group 161">
            <a:extLst>
              <a:ext uri="{FF2B5EF4-FFF2-40B4-BE49-F238E27FC236}">
                <a16:creationId xmlns:a16="http://schemas.microsoft.com/office/drawing/2014/main" id="{C99EE340-F15B-4019-97BE-CAECCCA88508}"/>
              </a:ext>
            </a:extLst>
          </p:cNvPr>
          <p:cNvGraphicFramePr>
            <a:graphicFrameLocks noGrp="1"/>
          </p:cNvGraphicFramePr>
          <p:nvPr/>
        </p:nvGraphicFramePr>
        <p:xfrm>
          <a:off x="1008485" y="3107866"/>
          <a:ext cx="2435895" cy="1906060"/>
        </p:xfrm>
        <a:graphic>
          <a:graphicData uri="http://schemas.openxmlformats.org/drawingml/2006/table">
            <a:tbl>
              <a:tblPr/>
              <a:tblGrid>
                <a:gridCol w="1086704">
                  <a:extLst>
                    <a:ext uri="{9D8B030D-6E8A-4147-A177-3AD203B41FA5}">
                      <a16:colId xmlns:a16="http://schemas.microsoft.com/office/drawing/2014/main" val="513821414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532105996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400323071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1497822051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3309885182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Process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066032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826924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73585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229483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602067"/>
                  </a:ext>
                </a:extLst>
              </a:tr>
            </a:tbl>
          </a:graphicData>
        </a:graphic>
      </p:graphicFrame>
      <p:graphicFrame>
        <p:nvGraphicFramePr>
          <p:cNvPr id="46242" name="Group 162">
            <a:extLst>
              <a:ext uri="{FF2B5EF4-FFF2-40B4-BE49-F238E27FC236}">
                <a16:creationId xmlns:a16="http://schemas.microsoft.com/office/drawing/2014/main" id="{961A90BD-4261-45CF-86CC-2999C57DBED3}"/>
              </a:ext>
            </a:extLst>
          </p:cNvPr>
          <p:cNvGraphicFramePr>
            <a:graphicFrameLocks noGrp="1"/>
          </p:cNvGraphicFramePr>
          <p:nvPr/>
        </p:nvGraphicFramePr>
        <p:xfrm>
          <a:off x="1008485" y="5123779"/>
          <a:ext cx="2435895" cy="1906060"/>
        </p:xfrm>
        <a:graphic>
          <a:graphicData uri="http://schemas.openxmlformats.org/drawingml/2006/table">
            <a:tbl>
              <a:tblPr/>
              <a:tblGrid>
                <a:gridCol w="1086704">
                  <a:extLst>
                    <a:ext uri="{9D8B030D-6E8A-4147-A177-3AD203B41FA5}">
                      <a16:colId xmlns:a16="http://schemas.microsoft.com/office/drawing/2014/main" val="122951576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833874419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1736925856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165269228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2885935852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Process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057629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016131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9288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5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967647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84109"/>
                  </a:ext>
                </a:extLst>
              </a:tr>
            </a:tbl>
          </a:graphicData>
        </a:graphic>
      </p:graphicFrame>
      <p:sp>
        <p:nvSpPr>
          <p:cNvPr id="46280" name="Text Box 200">
            <a:extLst>
              <a:ext uri="{FF2B5EF4-FFF2-40B4-BE49-F238E27FC236}">
                <a16:creationId xmlns:a16="http://schemas.microsoft.com/office/drawing/2014/main" id="{4E06CE91-0B9E-443B-B6B3-8766B7F319D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53003" y="3773492"/>
            <a:ext cx="707245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Hold</a:t>
            </a:r>
          </a:p>
        </p:txBody>
      </p:sp>
      <p:sp>
        <p:nvSpPr>
          <p:cNvPr id="46281" name="Text Box 201">
            <a:extLst>
              <a:ext uri="{FF2B5EF4-FFF2-40B4-BE49-F238E27FC236}">
                <a16:creationId xmlns:a16="http://schemas.microsoft.com/office/drawing/2014/main" id="{77556D44-3822-47A9-9FA9-DA6B71DEBD2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22448" y="5920650"/>
            <a:ext cx="768352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Want</a:t>
            </a:r>
          </a:p>
        </p:txBody>
      </p:sp>
      <p:sp>
        <p:nvSpPr>
          <p:cNvPr id="46282" name="Text Box 202">
            <a:extLst>
              <a:ext uri="{FF2B5EF4-FFF2-40B4-BE49-F238E27FC236}">
                <a16:creationId xmlns:a16="http://schemas.microsoft.com/office/drawing/2014/main" id="{E7A6F565-6797-41A4-9E37-DE763723D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874" y="1129178"/>
            <a:ext cx="5795751" cy="497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current=avail;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for (j = 0; j &lt; N;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j++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for (k=0; k&lt;N; k++)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if (finished[k])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continue;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if (want[k] &lt;= current)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finished[k] = 1;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current += hold[k];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break;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if (k==N)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printf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“Deadlock!\n”;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// finished[k]==0 means process is in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// the deadlock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break;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}</a:t>
            </a:r>
          </a:p>
        </p:txBody>
      </p:sp>
      <p:sp>
        <p:nvSpPr>
          <p:cNvPr id="46283" name="Text Box 203">
            <a:extLst>
              <a:ext uri="{FF2B5EF4-FFF2-40B4-BE49-F238E27FC236}">
                <a16:creationId xmlns:a16="http://schemas.microsoft.com/office/drawing/2014/main" id="{3F42026E-385F-48A6-8000-7D34E9DD2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376" y="5969469"/>
            <a:ext cx="5291833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Note: want[j], hold[j], current, avail are arrays!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E03A1-8A90-4B73-A932-362DDC4DAE68}"/>
              </a:ext>
            </a:extLst>
          </p:cNvPr>
          <p:cNvGrpSpPr/>
          <p:nvPr/>
        </p:nvGrpSpPr>
        <p:grpSpPr>
          <a:xfrm>
            <a:off x="3558080" y="6715233"/>
            <a:ext cx="531360" cy="244440"/>
            <a:chOff x="3517216" y="5944890"/>
            <a:chExt cx="531360" cy="244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5FC7BE5-961F-4782-84B2-7D2967B931A2}"/>
                    </a:ext>
                  </a:extLst>
                </p14:cNvPr>
                <p14:cNvContentPartPr/>
                <p14:nvPr/>
              </p14:nvContentPartPr>
              <p14:xfrm>
                <a:off x="3923656" y="6021210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5FC7BE5-961F-4782-84B2-7D2967B931A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06016" y="60035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A4622D2-040D-4D85-8CCD-ED32DF43489E}"/>
                    </a:ext>
                  </a:extLst>
                </p14:cNvPr>
                <p14:cNvContentPartPr/>
                <p14:nvPr/>
              </p14:nvContentPartPr>
              <p14:xfrm>
                <a:off x="3517216" y="5944890"/>
                <a:ext cx="531360" cy="244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A4622D2-040D-4D85-8CCD-ED32DF4348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9216" y="5927250"/>
                  <a:ext cx="56700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2C3776-ED61-4F82-A7E4-1CD1A4DD5B67}"/>
              </a:ext>
            </a:extLst>
          </p:cNvPr>
          <p:cNvGrpSpPr/>
          <p:nvPr/>
        </p:nvGrpSpPr>
        <p:grpSpPr>
          <a:xfrm>
            <a:off x="3677698" y="2870053"/>
            <a:ext cx="838440" cy="184320"/>
            <a:chOff x="3724936" y="2862570"/>
            <a:chExt cx="838440" cy="184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BF6C2E5-70C7-4DBE-9059-06FE36AD560F}"/>
                    </a:ext>
                  </a:extLst>
                </p14:cNvPr>
                <p14:cNvContentPartPr/>
                <p14:nvPr/>
              </p14:nvContentPartPr>
              <p14:xfrm>
                <a:off x="3724936" y="2912970"/>
                <a:ext cx="775080" cy="43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BF6C2E5-70C7-4DBE-9059-06FE36AD56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06936" y="2895330"/>
                  <a:ext cx="810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C8A87-0656-4326-AFFF-145FC3A58E78}"/>
                    </a:ext>
                  </a:extLst>
                </p14:cNvPr>
                <p14:cNvContentPartPr/>
                <p14:nvPr/>
              </p14:nvContentPartPr>
              <p14:xfrm>
                <a:off x="4340536" y="2862570"/>
                <a:ext cx="222840" cy="184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C8A87-0656-4326-AFFF-145FC3A58E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22536" y="2844930"/>
                  <a:ext cx="25848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2CA201C-CD8F-4135-9A04-D98D9C59B51E}"/>
                  </a:ext>
                </a:extLst>
              </p14:cNvPr>
              <p14:cNvContentPartPr/>
              <p14:nvPr/>
            </p14:nvContentPartPr>
            <p14:xfrm>
              <a:off x="1119976" y="5974410"/>
              <a:ext cx="246600" cy="25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2CA201C-CD8F-4135-9A04-D98D9C59B5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1336" y="5965770"/>
                <a:ext cx="2642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4879D0-E4EF-43C2-8CE5-54B975817308}"/>
                  </a:ext>
                </a:extLst>
              </p14:cNvPr>
              <p14:cNvContentPartPr/>
              <p14:nvPr/>
            </p14:nvContentPartPr>
            <p14:xfrm>
              <a:off x="1087576" y="5457810"/>
              <a:ext cx="386280" cy="392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4879D0-E4EF-43C2-8CE5-54B97581730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8576" y="5449170"/>
                <a:ext cx="403920" cy="41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3510D441-2B49-4B2D-82FB-411F93EFDB99}"/>
              </a:ext>
            </a:extLst>
          </p:cNvPr>
          <p:cNvGrpSpPr/>
          <p:nvPr/>
        </p:nvGrpSpPr>
        <p:grpSpPr>
          <a:xfrm>
            <a:off x="4540547" y="6477273"/>
            <a:ext cx="507600" cy="735120"/>
            <a:chOff x="5125336" y="6441690"/>
            <a:chExt cx="507600" cy="735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7CE659-A06C-489D-A038-E7FC9659C440}"/>
                    </a:ext>
                  </a:extLst>
                </p14:cNvPr>
                <p14:cNvContentPartPr/>
                <p14:nvPr/>
              </p14:nvContentPartPr>
              <p14:xfrm>
                <a:off x="5171776" y="6511890"/>
                <a:ext cx="74520" cy="496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7CE659-A06C-489D-A038-E7FC9659C44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54136" y="6494250"/>
                  <a:ext cx="11016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5345B72-330D-494E-BA0B-6AEE0655AABE}"/>
                    </a:ext>
                  </a:extLst>
                </p14:cNvPr>
                <p14:cNvContentPartPr/>
                <p14:nvPr/>
              </p14:nvContentPartPr>
              <p14:xfrm>
                <a:off x="5125336" y="6441690"/>
                <a:ext cx="2995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5345B72-330D-494E-BA0B-6AEE0655AA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07696" y="6424050"/>
                  <a:ext cx="3351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775E72-49B3-469B-A372-35E43925E4EA}"/>
                    </a:ext>
                  </a:extLst>
                </p14:cNvPr>
                <p14:cNvContentPartPr/>
                <p14:nvPr/>
              </p14:nvContentPartPr>
              <p14:xfrm>
                <a:off x="5388856" y="6914730"/>
                <a:ext cx="244080" cy="262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775E72-49B3-469B-A372-35E43925E4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71216" y="6896730"/>
                  <a:ext cx="27972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76641C3-C57D-4FCD-ACA2-942C5769B10B}"/>
              </a:ext>
            </a:extLst>
          </p:cNvPr>
          <p:cNvGrpSpPr/>
          <p:nvPr/>
        </p:nvGrpSpPr>
        <p:grpSpPr>
          <a:xfrm>
            <a:off x="5575068" y="6452433"/>
            <a:ext cx="268920" cy="784800"/>
            <a:chOff x="4362856" y="6421530"/>
            <a:chExt cx="268920" cy="784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FDD1CF8-60EB-4170-BFDA-558A101495F0}"/>
                    </a:ext>
                  </a:extLst>
                </p14:cNvPr>
                <p14:cNvContentPartPr/>
                <p14:nvPr/>
              </p14:nvContentPartPr>
              <p14:xfrm>
                <a:off x="4362856" y="6514050"/>
                <a:ext cx="74160" cy="570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FDD1CF8-60EB-4170-BFDA-558A101495F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5216" y="6496410"/>
                  <a:ext cx="10980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A47678-19D3-46C9-BEB4-D5C994E19D20}"/>
                    </a:ext>
                  </a:extLst>
                </p14:cNvPr>
                <p14:cNvContentPartPr/>
                <p14:nvPr/>
              </p14:nvContentPartPr>
              <p14:xfrm>
                <a:off x="4386616" y="6421530"/>
                <a:ext cx="234360" cy="394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A47678-19D3-46C9-BEB4-D5C994E19D2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68616" y="6403530"/>
                  <a:ext cx="2700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C53EE76-8464-4E3D-8E31-06147658738F}"/>
                    </a:ext>
                  </a:extLst>
                </p14:cNvPr>
                <p14:cNvContentPartPr/>
                <p14:nvPr/>
              </p14:nvContentPartPr>
              <p14:xfrm>
                <a:off x="4600456" y="6928770"/>
                <a:ext cx="31320" cy="277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C53EE76-8464-4E3D-8E31-06147658738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82456" y="6911130"/>
                  <a:ext cx="66960" cy="31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618FCC5-C92D-4747-B4F4-CF36073CE727}"/>
                  </a:ext>
                </a:extLst>
              </p14:cNvPr>
              <p14:cNvContentPartPr/>
              <p14:nvPr/>
            </p14:nvContentPartPr>
            <p14:xfrm>
              <a:off x="1134736" y="6638610"/>
              <a:ext cx="259200" cy="295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618FCC5-C92D-4747-B4F4-CF36073CE72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26096" y="6629610"/>
                <a:ext cx="27684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63CCEE0-47C6-4C91-845F-232C86172F1B}"/>
                  </a:ext>
                </a:extLst>
              </p14:cNvPr>
              <p14:cNvContentPartPr/>
              <p14:nvPr/>
            </p14:nvContentPartPr>
            <p14:xfrm>
              <a:off x="1033936" y="6716010"/>
              <a:ext cx="317520" cy="205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63CCEE0-47C6-4C91-845F-232C86172F1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80296" y="6608370"/>
                <a:ext cx="425160" cy="42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DE3D77A-937B-48C1-8D38-4F443B732E84}"/>
              </a:ext>
            </a:extLst>
          </p:cNvPr>
          <p:cNvGrpSpPr/>
          <p:nvPr/>
        </p:nvGrpSpPr>
        <p:grpSpPr>
          <a:xfrm>
            <a:off x="6422776" y="6410730"/>
            <a:ext cx="401760" cy="919080"/>
            <a:chOff x="6422776" y="6410730"/>
            <a:chExt cx="401760" cy="919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39090CA-70A8-45C3-A557-186B0734F8F8}"/>
                    </a:ext>
                  </a:extLst>
                </p14:cNvPr>
                <p14:cNvContentPartPr/>
                <p14:nvPr/>
              </p14:nvContentPartPr>
              <p14:xfrm>
                <a:off x="6422776" y="6558690"/>
                <a:ext cx="55080" cy="611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39090CA-70A8-45C3-A557-186B0734F8F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05136" y="6541050"/>
                  <a:ext cx="9072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D8162B8-C7A5-40AE-A15F-2CB0C2596BC4}"/>
                    </a:ext>
                  </a:extLst>
                </p14:cNvPr>
                <p14:cNvContentPartPr/>
                <p14:nvPr/>
              </p14:nvContentPartPr>
              <p14:xfrm>
                <a:off x="6427456" y="6410730"/>
                <a:ext cx="334440" cy="412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D8162B8-C7A5-40AE-A15F-2CB0C2596BC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09456" y="6392730"/>
                  <a:ext cx="3700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E2257D2-70ED-4903-A214-8F0BC3FC10DC}"/>
                    </a:ext>
                  </a:extLst>
                </p14:cNvPr>
                <p14:cNvContentPartPr/>
                <p14:nvPr/>
              </p14:nvContentPartPr>
              <p14:xfrm>
                <a:off x="6669736" y="6890610"/>
                <a:ext cx="134640" cy="210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E2257D2-70ED-4903-A214-8F0BC3FC10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51736" y="6872970"/>
                  <a:ext cx="170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D60A6FE-6F6F-4A04-AED8-67E9DB5D8231}"/>
                    </a:ext>
                  </a:extLst>
                </p14:cNvPr>
                <p14:cNvContentPartPr/>
                <p14:nvPr/>
              </p14:nvContentPartPr>
              <p14:xfrm>
                <a:off x="6817336" y="6997890"/>
                <a:ext cx="7200" cy="331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D60A6FE-6F6F-4A04-AED8-67E9DB5D823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99696" y="6979890"/>
                  <a:ext cx="42840" cy="367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49079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Quiz 1 and Homework 4: due 10/8</a:t>
            </a:r>
          </a:p>
          <a:p>
            <a:pPr lvl="1"/>
            <a:r>
              <a:rPr lang="en-US" dirty="0"/>
              <a:t>Lab 2: due on 10/18</a:t>
            </a:r>
          </a:p>
          <a:p>
            <a:pPr lvl="1"/>
            <a:r>
              <a:rPr lang="en-US" dirty="0"/>
              <a:t>Project 2: due on 10/22</a:t>
            </a:r>
          </a:p>
          <a:p>
            <a:r>
              <a:rPr lang="en-US" dirty="0"/>
              <a:t>Midterm Exam next week </a:t>
            </a:r>
          </a:p>
          <a:p>
            <a:pPr lvl="1"/>
            <a:r>
              <a:rPr lang="en-US" dirty="0"/>
              <a:t>10/13 for MW section and 10/14 for </a:t>
            </a:r>
            <a:r>
              <a:rPr lang="en-US" dirty="0" err="1"/>
              <a:t>TuTh</a:t>
            </a:r>
            <a:r>
              <a:rPr lang="en-US" dirty="0"/>
              <a:t> section</a:t>
            </a:r>
          </a:p>
          <a:p>
            <a:pPr lvl="1"/>
            <a:r>
              <a:rPr lang="en-US"/>
              <a:t>In-class, in-person</a:t>
            </a:r>
            <a:r>
              <a:rPr lang="en-US" dirty="0"/>
              <a:t>, paper, closed book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03507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15E50D80-617E-410E-98DB-B2F2274843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Deadlock detection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6DF92-F102-4646-A298-BB70F5017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3" name="Footer Placeholder 2">
            <a:extLst>
              <a:ext uri="{FF2B5EF4-FFF2-40B4-BE49-F238E27FC236}">
                <a16:creationId xmlns:a16="http://schemas.microsoft.com/office/drawing/2014/main" id="{4F76D617-EEBD-4B8B-B82A-EA3BF2585492}"/>
              </a:ext>
            </a:extLst>
          </p:cNvPr>
          <p:cNvSpPr>
            <a:spLocks noGrp="1"/>
          </p:cNvSpPr>
          <p:nvPr>
            <p:ph type="ftr" idx="11"/>
          </p:nvPr>
        </p:nvSpPr>
        <p:spPr bwMode="auto">
          <a:xfrm>
            <a:off x="2808287" y="7046933"/>
            <a:ext cx="5114237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323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3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3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4" name="Slide Number Placeholder 3">
            <a:extLst>
              <a:ext uri="{FF2B5EF4-FFF2-40B4-BE49-F238E27FC236}">
                <a16:creationId xmlns:a16="http://schemas.microsoft.com/office/drawing/2014/main" id="{68C29CE1-EA81-413E-B1F8-53A0F2399AB7}"/>
              </a:ext>
            </a:extLst>
          </p:cNvPr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992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17BC3CE3-7013-4286-A041-90DBF8870AC1}" type="slidenum">
              <a:rPr kumimoji="0" lang="en-US" altLang="en-US" sz="992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US" altLang="en-US" sz="99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46128" name="Group 48">
            <a:extLst>
              <a:ext uri="{FF2B5EF4-FFF2-40B4-BE49-F238E27FC236}">
                <a16:creationId xmlns:a16="http://schemas.microsoft.com/office/drawing/2014/main" id="{CC3071AF-5E82-4566-8B84-9DBAED71D174}"/>
              </a:ext>
            </a:extLst>
          </p:cNvPr>
          <p:cNvGraphicFramePr>
            <a:graphicFrameLocks noGrp="1"/>
          </p:cNvGraphicFramePr>
          <p:nvPr/>
        </p:nvGraphicFramePr>
        <p:xfrm>
          <a:off x="1092481" y="1931917"/>
          <a:ext cx="2267902" cy="811192"/>
        </p:xfrm>
        <a:graphic>
          <a:graphicData uri="http://schemas.openxmlformats.org/drawingml/2006/table">
            <a:tbl>
              <a:tblPr/>
              <a:tblGrid>
                <a:gridCol w="918711">
                  <a:extLst>
                    <a:ext uri="{9D8B030D-6E8A-4147-A177-3AD203B41FA5}">
                      <a16:colId xmlns:a16="http://schemas.microsoft.com/office/drawing/2014/main" val="4276395186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865599975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187637266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3372630643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3670250537"/>
                    </a:ext>
                  </a:extLst>
                </a:gridCol>
              </a:tblGrid>
              <a:tr h="32034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530370"/>
                  </a:ext>
                </a:extLst>
              </a:tr>
              <a:tr h="32034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" panose="02020603050405020304" pitchFamily="18" charset="0"/>
                          <a:ea typeface="+mn-ea"/>
                          <a:cs typeface="+mn-cs"/>
                        </a:rPr>
                        <a:t>current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5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8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861203"/>
                  </a:ext>
                </a:extLst>
              </a:tr>
            </a:tbl>
          </a:graphicData>
        </a:graphic>
      </p:graphicFrame>
      <p:graphicFrame>
        <p:nvGraphicFramePr>
          <p:cNvPr id="46241" name="Group 161">
            <a:extLst>
              <a:ext uri="{FF2B5EF4-FFF2-40B4-BE49-F238E27FC236}">
                <a16:creationId xmlns:a16="http://schemas.microsoft.com/office/drawing/2014/main" id="{C99EE340-F15B-4019-97BE-CAECCCA88508}"/>
              </a:ext>
            </a:extLst>
          </p:cNvPr>
          <p:cNvGraphicFramePr>
            <a:graphicFrameLocks noGrp="1"/>
          </p:cNvGraphicFramePr>
          <p:nvPr/>
        </p:nvGraphicFramePr>
        <p:xfrm>
          <a:off x="1008485" y="3107866"/>
          <a:ext cx="2435895" cy="1906060"/>
        </p:xfrm>
        <a:graphic>
          <a:graphicData uri="http://schemas.openxmlformats.org/drawingml/2006/table">
            <a:tbl>
              <a:tblPr/>
              <a:tblGrid>
                <a:gridCol w="1086704">
                  <a:extLst>
                    <a:ext uri="{9D8B030D-6E8A-4147-A177-3AD203B41FA5}">
                      <a16:colId xmlns:a16="http://schemas.microsoft.com/office/drawing/2014/main" val="513821414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532105996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400323071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1497822051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3309885182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Process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066032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826924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73585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229483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602067"/>
                  </a:ext>
                </a:extLst>
              </a:tr>
            </a:tbl>
          </a:graphicData>
        </a:graphic>
      </p:graphicFrame>
      <p:graphicFrame>
        <p:nvGraphicFramePr>
          <p:cNvPr id="46242" name="Group 162">
            <a:extLst>
              <a:ext uri="{FF2B5EF4-FFF2-40B4-BE49-F238E27FC236}">
                <a16:creationId xmlns:a16="http://schemas.microsoft.com/office/drawing/2014/main" id="{961A90BD-4261-45CF-86CC-2999C57DBED3}"/>
              </a:ext>
            </a:extLst>
          </p:cNvPr>
          <p:cNvGraphicFramePr>
            <a:graphicFrameLocks noGrp="1"/>
          </p:cNvGraphicFramePr>
          <p:nvPr/>
        </p:nvGraphicFramePr>
        <p:xfrm>
          <a:off x="1008485" y="5123779"/>
          <a:ext cx="2435895" cy="1906060"/>
        </p:xfrm>
        <a:graphic>
          <a:graphicData uri="http://schemas.openxmlformats.org/drawingml/2006/table">
            <a:tbl>
              <a:tblPr/>
              <a:tblGrid>
                <a:gridCol w="1086704">
                  <a:extLst>
                    <a:ext uri="{9D8B030D-6E8A-4147-A177-3AD203B41FA5}">
                      <a16:colId xmlns:a16="http://schemas.microsoft.com/office/drawing/2014/main" val="122951576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833874419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1736925856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165269228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2885935852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Process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057629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016131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9288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5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967647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84109"/>
                  </a:ext>
                </a:extLst>
              </a:tr>
            </a:tbl>
          </a:graphicData>
        </a:graphic>
      </p:graphicFrame>
      <p:sp>
        <p:nvSpPr>
          <p:cNvPr id="46280" name="Text Box 200">
            <a:extLst>
              <a:ext uri="{FF2B5EF4-FFF2-40B4-BE49-F238E27FC236}">
                <a16:creationId xmlns:a16="http://schemas.microsoft.com/office/drawing/2014/main" id="{4E06CE91-0B9E-443B-B6B3-8766B7F319D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53003" y="3773492"/>
            <a:ext cx="707245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Hold</a:t>
            </a:r>
          </a:p>
        </p:txBody>
      </p:sp>
      <p:sp>
        <p:nvSpPr>
          <p:cNvPr id="46281" name="Text Box 201">
            <a:extLst>
              <a:ext uri="{FF2B5EF4-FFF2-40B4-BE49-F238E27FC236}">
                <a16:creationId xmlns:a16="http://schemas.microsoft.com/office/drawing/2014/main" id="{77556D44-3822-47A9-9FA9-DA6B71DEBD2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22448" y="5920650"/>
            <a:ext cx="768352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Want</a:t>
            </a:r>
          </a:p>
        </p:txBody>
      </p:sp>
      <p:sp>
        <p:nvSpPr>
          <p:cNvPr id="46282" name="Text Box 202">
            <a:extLst>
              <a:ext uri="{FF2B5EF4-FFF2-40B4-BE49-F238E27FC236}">
                <a16:creationId xmlns:a16="http://schemas.microsoft.com/office/drawing/2014/main" id="{E7A6F565-6797-41A4-9E37-DE763723D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874" y="1129178"/>
            <a:ext cx="5795751" cy="497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current=avail;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for (j = 0; j &lt; N;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j++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for (k=0; k&lt;N; k++)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if (finished[k])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continue;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if (want[k] &lt;= current)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finished[k] = 1;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current += hold[k];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break;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if (k==N)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printf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“Deadlock!\n”;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// finished[k]==0 means process is in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// the deadlock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break;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}</a:t>
            </a:r>
          </a:p>
        </p:txBody>
      </p:sp>
      <p:sp>
        <p:nvSpPr>
          <p:cNvPr id="46283" name="Text Box 203">
            <a:extLst>
              <a:ext uri="{FF2B5EF4-FFF2-40B4-BE49-F238E27FC236}">
                <a16:creationId xmlns:a16="http://schemas.microsoft.com/office/drawing/2014/main" id="{3F42026E-385F-48A6-8000-7D34E9DD2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376" y="5969469"/>
            <a:ext cx="5291833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Note: want[j], hold[j], current, avail are arrays!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E03A1-8A90-4B73-A932-362DDC4DAE68}"/>
              </a:ext>
            </a:extLst>
          </p:cNvPr>
          <p:cNvGrpSpPr/>
          <p:nvPr/>
        </p:nvGrpSpPr>
        <p:grpSpPr>
          <a:xfrm>
            <a:off x="3558080" y="6715233"/>
            <a:ext cx="531360" cy="244440"/>
            <a:chOff x="3517216" y="5944890"/>
            <a:chExt cx="531360" cy="244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5FC7BE5-961F-4782-84B2-7D2967B931A2}"/>
                    </a:ext>
                  </a:extLst>
                </p14:cNvPr>
                <p14:cNvContentPartPr/>
                <p14:nvPr/>
              </p14:nvContentPartPr>
              <p14:xfrm>
                <a:off x="3923656" y="6021210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5FC7BE5-961F-4782-84B2-7D2967B931A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06016" y="60035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A4622D2-040D-4D85-8CCD-ED32DF43489E}"/>
                    </a:ext>
                  </a:extLst>
                </p14:cNvPr>
                <p14:cNvContentPartPr/>
                <p14:nvPr/>
              </p14:nvContentPartPr>
              <p14:xfrm>
                <a:off x="3517216" y="5944890"/>
                <a:ext cx="531360" cy="244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A4622D2-040D-4D85-8CCD-ED32DF4348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9216" y="5927250"/>
                  <a:ext cx="56700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2C3776-ED61-4F82-A7E4-1CD1A4DD5B67}"/>
              </a:ext>
            </a:extLst>
          </p:cNvPr>
          <p:cNvGrpSpPr/>
          <p:nvPr/>
        </p:nvGrpSpPr>
        <p:grpSpPr>
          <a:xfrm>
            <a:off x="3702107" y="3121843"/>
            <a:ext cx="838440" cy="184320"/>
            <a:chOff x="3724936" y="2862570"/>
            <a:chExt cx="838440" cy="184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BF6C2E5-70C7-4DBE-9059-06FE36AD560F}"/>
                    </a:ext>
                  </a:extLst>
                </p14:cNvPr>
                <p14:cNvContentPartPr/>
                <p14:nvPr/>
              </p14:nvContentPartPr>
              <p14:xfrm>
                <a:off x="3724936" y="2912970"/>
                <a:ext cx="775080" cy="43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BF6C2E5-70C7-4DBE-9059-06FE36AD56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06936" y="2895330"/>
                  <a:ext cx="810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C8A87-0656-4326-AFFF-145FC3A58E78}"/>
                    </a:ext>
                  </a:extLst>
                </p14:cNvPr>
                <p14:cNvContentPartPr/>
                <p14:nvPr/>
              </p14:nvContentPartPr>
              <p14:xfrm>
                <a:off x="4340536" y="2862570"/>
                <a:ext cx="222840" cy="184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C8A87-0656-4326-AFFF-145FC3A58E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22536" y="2844930"/>
                  <a:ext cx="25848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2CA201C-CD8F-4135-9A04-D98D9C59B51E}"/>
                  </a:ext>
                </a:extLst>
              </p14:cNvPr>
              <p14:cNvContentPartPr/>
              <p14:nvPr/>
            </p14:nvContentPartPr>
            <p14:xfrm>
              <a:off x="1119976" y="5974410"/>
              <a:ext cx="246600" cy="25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2CA201C-CD8F-4135-9A04-D98D9C59B5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1336" y="5965770"/>
                <a:ext cx="2642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4879D0-E4EF-43C2-8CE5-54B975817308}"/>
                  </a:ext>
                </a:extLst>
              </p14:cNvPr>
              <p14:cNvContentPartPr/>
              <p14:nvPr/>
            </p14:nvContentPartPr>
            <p14:xfrm>
              <a:off x="1087576" y="5457810"/>
              <a:ext cx="386280" cy="392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4879D0-E4EF-43C2-8CE5-54B97581730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8576" y="5449170"/>
                <a:ext cx="403920" cy="41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3510D441-2B49-4B2D-82FB-411F93EFDB99}"/>
              </a:ext>
            </a:extLst>
          </p:cNvPr>
          <p:cNvGrpSpPr/>
          <p:nvPr/>
        </p:nvGrpSpPr>
        <p:grpSpPr>
          <a:xfrm>
            <a:off x="4540547" y="6477273"/>
            <a:ext cx="507600" cy="735120"/>
            <a:chOff x="5125336" y="6441690"/>
            <a:chExt cx="507600" cy="735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7CE659-A06C-489D-A038-E7FC9659C440}"/>
                    </a:ext>
                  </a:extLst>
                </p14:cNvPr>
                <p14:cNvContentPartPr/>
                <p14:nvPr/>
              </p14:nvContentPartPr>
              <p14:xfrm>
                <a:off x="5171776" y="6511890"/>
                <a:ext cx="74520" cy="496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7CE659-A06C-489D-A038-E7FC9659C44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54136" y="6494250"/>
                  <a:ext cx="11016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5345B72-330D-494E-BA0B-6AEE0655AABE}"/>
                    </a:ext>
                  </a:extLst>
                </p14:cNvPr>
                <p14:cNvContentPartPr/>
                <p14:nvPr/>
              </p14:nvContentPartPr>
              <p14:xfrm>
                <a:off x="5125336" y="6441690"/>
                <a:ext cx="2995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5345B72-330D-494E-BA0B-6AEE0655AA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07696" y="6424050"/>
                  <a:ext cx="3351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775E72-49B3-469B-A372-35E43925E4EA}"/>
                    </a:ext>
                  </a:extLst>
                </p14:cNvPr>
                <p14:cNvContentPartPr/>
                <p14:nvPr/>
              </p14:nvContentPartPr>
              <p14:xfrm>
                <a:off x="5388856" y="6914730"/>
                <a:ext cx="244080" cy="262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775E72-49B3-469B-A372-35E43925E4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71216" y="6896730"/>
                  <a:ext cx="27972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76641C3-C57D-4FCD-ACA2-942C5769B10B}"/>
              </a:ext>
            </a:extLst>
          </p:cNvPr>
          <p:cNvGrpSpPr/>
          <p:nvPr/>
        </p:nvGrpSpPr>
        <p:grpSpPr>
          <a:xfrm>
            <a:off x="5575068" y="6452433"/>
            <a:ext cx="268920" cy="784800"/>
            <a:chOff x="4362856" y="6421530"/>
            <a:chExt cx="268920" cy="784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FDD1CF8-60EB-4170-BFDA-558A101495F0}"/>
                    </a:ext>
                  </a:extLst>
                </p14:cNvPr>
                <p14:cNvContentPartPr/>
                <p14:nvPr/>
              </p14:nvContentPartPr>
              <p14:xfrm>
                <a:off x="4362856" y="6514050"/>
                <a:ext cx="74160" cy="570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FDD1CF8-60EB-4170-BFDA-558A101495F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5216" y="6496410"/>
                  <a:ext cx="10980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A47678-19D3-46C9-BEB4-D5C994E19D20}"/>
                    </a:ext>
                  </a:extLst>
                </p14:cNvPr>
                <p14:cNvContentPartPr/>
                <p14:nvPr/>
              </p14:nvContentPartPr>
              <p14:xfrm>
                <a:off x="4386616" y="6421530"/>
                <a:ext cx="234360" cy="394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A47678-19D3-46C9-BEB4-D5C994E19D2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68616" y="6403530"/>
                  <a:ext cx="2700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C53EE76-8464-4E3D-8E31-06147658738F}"/>
                    </a:ext>
                  </a:extLst>
                </p14:cNvPr>
                <p14:cNvContentPartPr/>
                <p14:nvPr/>
              </p14:nvContentPartPr>
              <p14:xfrm>
                <a:off x="4600456" y="6928770"/>
                <a:ext cx="31320" cy="277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C53EE76-8464-4E3D-8E31-06147658738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82456" y="6911130"/>
                  <a:ext cx="66960" cy="31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618FCC5-C92D-4747-B4F4-CF36073CE727}"/>
                  </a:ext>
                </a:extLst>
              </p14:cNvPr>
              <p14:cNvContentPartPr/>
              <p14:nvPr/>
            </p14:nvContentPartPr>
            <p14:xfrm>
              <a:off x="1134736" y="6638610"/>
              <a:ext cx="259200" cy="295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618FCC5-C92D-4747-B4F4-CF36073CE72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26096" y="6629610"/>
                <a:ext cx="276840" cy="31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DE3D77A-937B-48C1-8D38-4F443B732E84}"/>
              </a:ext>
            </a:extLst>
          </p:cNvPr>
          <p:cNvGrpSpPr/>
          <p:nvPr/>
        </p:nvGrpSpPr>
        <p:grpSpPr>
          <a:xfrm>
            <a:off x="6422776" y="6410730"/>
            <a:ext cx="401760" cy="919080"/>
            <a:chOff x="6422776" y="6410730"/>
            <a:chExt cx="401760" cy="919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39090CA-70A8-45C3-A557-186B0734F8F8}"/>
                    </a:ext>
                  </a:extLst>
                </p14:cNvPr>
                <p14:cNvContentPartPr/>
                <p14:nvPr/>
              </p14:nvContentPartPr>
              <p14:xfrm>
                <a:off x="6422776" y="6558690"/>
                <a:ext cx="55080" cy="611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39090CA-70A8-45C3-A557-186B0734F8F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05136" y="6541050"/>
                  <a:ext cx="9072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D8162B8-C7A5-40AE-A15F-2CB0C2596BC4}"/>
                    </a:ext>
                  </a:extLst>
                </p14:cNvPr>
                <p14:cNvContentPartPr/>
                <p14:nvPr/>
              </p14:nvContentPartPr>
              <p14:xfrm>
                <a:off x="6427456" y="6410730"/>
                <a:ext cx="334440" cy="412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D8162B8-C7A5-40AE-A15F-2CB0C2596BC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09456" y="6392730"/>
                  <a:ext cx="3700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E2257D2-70ED-4903-A214-8F0BC3FC10DC}"/>
                    </a:ext>
                  </a:extLst>
                </p14:cNvPr>
                <p14:cNvContentPartPr/>
                <p14:nvPr/>
              </p14:nvContentPartPr>
              <p14:xfrm>
                <a:off x="6669736" y="6890610"/>
                <a:ext cx="134640" cy="210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E2257D2-70ED-4903-A214-8F0BC3FC10D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51736" y="6872970"/>
                  <a:ext cx="170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D60A6FE-6F6F-4A04-AED8-67E9DB5D8231}"/>
                    </a:ext>
                  </a:extLst>
                </p14:cNvPr>
                <p14:cNvContentPartPr/>
                <p14:nvPr/>
              </p14:nvContentPartPr>
              <p14:xfrm>
                <a:off x="6817336" y="6997890"/>
                <a:ext cx="7200" cy="331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D60A6FE-6F6F-4A04-AED8-67E9DB5D823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99696" y="6979890"/>
                  <a:ext cx="42840" cy="36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3355A70-1799-4574-A335-EC3E21B16810}"/>
                  </a:ext>
                </a:extLst>
              </p14:cNvPr>
              <p14:cNvContentPartPr/>
              <p14:nvPr/>
            </p14:nvContentPartPr>
            <p14:xfrm>
              <a:off x="2105656" y="2482770"/>
              <a:ext cx="1162080" cy="63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3355A70-1799-4574-A335-EC3E21B1681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51656" y="2375130"/>
                <a:ext cx="1269720" cy="27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862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15E50D80-617E-410E-98DB-B2F2274843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Deadlock detection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6DF92-F102-4646-A298-BB70F5017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3" name="Footer Placeholder 2">
            <a:extLst>
              <a:ext uri="{FF2B5EF4-FFF2-40B4-BE49-F238E27FC236}">
                <a16:creationId xmlns:a16="http://schemas.microsoft.com/office/drawing/2014/main" id="{4F76D617-EEBD-4B8B-B82A-EA3BF2585492}"/>
              </a:ext>
            </a:extLst>
          </p:cNvPr>
          <p:cNvSpPr>
            <a:spLocks noGrp="1"/>
          </p:cNvSpPr>
          <p:nvPr>
            <p:ph type="ftr" idx="11"/>
          </p:nvPr>
        </p:nvSpPr>
        <p:spPr bwMode="auto">
          <a:xfrm>
            <a:off x="2808287" y="7046933"/>
            <a:ext cx="5114237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323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3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3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4" name="Slide Number Placeholder 3">
            <a:extLst>
              <a:ext uri="{FF2B5EF4-FFF2-40B4-BE49-F238E27FC236}">
                <a16:creationId xmlns:a16="http://schemas.microsoft.com/office/drawing/2014/main" id="{68C29CE1-EA81-413E-B1F8-53A0F2399AB7}"/>
              </a:ext>
            </a:extLst>
          </p:cNvPr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992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17BC3CE3-7013-4286-A041-90DBF8870AC1}" type="slidenum">
              <a:rPr kumimoji="0" lang="en-US" altLang="en-US" sz="992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21</a:t>
            </a:fld>
            <a:endParaRPr kumimoji="0" lang="en-US" altLang="en-US" sz="99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46128" name="Group 48">
            <a:extLst>
              <a:ext uri="{FF2B5EF4-FFF2-40B4-BE49-F238E27FC236}">
                <a16:creationId xmlns:a16="http://schemas.microsoft.com/office/drawing/2014/main" id="{CC3071AF-5E82-4566-8B84-9DBAED71D174}"/>
              </a:ext>
            </a:extLst>
          </p:cNvPr>
          <p:cNvGraphicFramePr>
            <a:graphicFrameLocks noGrp="1"/>
          </p:cNvGraphicFramePr>
          <p:nvPr/>
        </p:nvGraphicFramePr>
        <p:xfrm>
          <a:off x="1092481" y="1931917"/>
          <a:ext cx="2267902" cy="811192"/>
        </p:xfrm>
        <a:graphic>
          <a:graphicData uri="http://schemas.openxmlformats.org/drawingml/2006/table">
            <a:tbl>
              <a:tblPr/>
              <a:tblGrid>
                <a:gridCol w="918711">
                  <a:extLst>
                    <a:ext uri="{9D8B030D-6E8A-4147-A177-3AD203B41FA5}">
                      <a16:colId xmlns:a16="http://schemas.microsoft.com/office/drawing/2014/main" val="4276395186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865599975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187637266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3372630643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3670250537"/>
                    </a:ext>
                  </a:extLst>
                </a:gridCol>
              </a:tblGrid>
              <a:tr h="32034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530370"/>
                  </a:ext>
                </a:extLst>
              </a:tr>
              <a:tr h="32034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" panose="02020603050405020304" pitchFamily="18" charset="0"/>
                          <a:ea typeface="+mn-ea"/>
                          <a:cs typeface="+mn-cs"/>
                        </a:rPr>
                        <a:t>current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5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8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861203"/>
                  </a:ext>
                </a:extLst>
              </a:tr>
            </a:tbl>
          </a:graphicData>
        </a:graphic>
      </p:graphicFrame>
      <p:graphicFrame>
        <p:nvGraphicFramePr>
          <p:cNvPr id="46241" name="Group 161">
            <a:extLst>
              <a:ext uri="{FF2B5EF4-FFF2-40B4-BE49-F238E27FC236}">
                <a16:creationId xmlns:a16="http://schemas.microsoft.com/office/drawing/2014/main" id="{C99EE340-F15B-4019-97BE-CAECCCA88508}"/>
              </a:ext>
            </a:extLst>
          </p:cNvPr>
          <p:cNvGraphicFramePr>
            <a:graphicFrameLocks noGrp="1"/>
          </p:cNvGraphicFramePr>
          <p:nvPr/>
        </p:nvGraphicFramePr>
        <p:xfrm>
          <a:off x="1008485" y="3107866"/>
          <a:ext cx="2435895" cy="1906060"/>
        </p:xfrm>
        <a:graphic>
          <a:graphicData uri="http://schemas.openxmlformats.org/drawingml/2006/table">
            <a:tbl>
              <a:tblPr/>
              <a:tblGrid>
                <a:gridCol w="1086704">
                  <a:extLst>
                    <a:ext uri="{9D8B030D-6E8A-4147-A177-3AD203B41FA5}">
                      <a16:colId xmlns:a16="http://schemas.microsoft.com/office/drawing/2014/main" val="513821414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532105996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400323071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1497822051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3309885182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Process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066032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826924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73585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229483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602067"/>
                  </a:ext>
                </a:extLst>
              </a:tr>
            </a:tbl>
          </a:graphicData>
        </a:graphic>
      </p:graphicFrame>
      <p:graphicFrame>
        <p:nvGraphicFramePr>
          <p:cNvPr id="46242" name="Group 162">
            <a:extLst>
              <a:ext uri="{FF2B5EF4-FFF2-40B4-BE49-F238E27FC236}">
                <a16:creationId xmlns:a16="http://schemas.microsoft.com/office/drawing/2014/main" id="{961A90BD-4261-45CF-86CC-2999C57DBED3}"/>
              </a:ext>
            </a:extLst>
          </p:cNvPr>
          <p:cNvGraphicFramePr>
            <a:graphicFrameLocks noGrp="1"/>
          </p:cNvGraphicFramePr>
          <p:nvPr/>
        </p:nvGraphicFramePr>
        <p:xfrm>
          <a:off x="1008485" y="5123779"/>
          <a:ext cx="2435895" cy="1906060"/>
        </p:xfrm>
        <a:graphic>
          <a:graphicData uri="http://schemas.openxmlformats.org/drawingml/2006/table">
            <a:tbl>
              <a:tblPr/>
              <a:tblGrid>
                <a:gridCol w="1086704">
                  <a:extLst>
                    <a:ext uri="{9D8B030D-6E8A-4147-A177-3AD203B41FA5}">
                      <a16:colId xmlns:a16="http://schemas.microsoft.com/office/drawing/2014/main" val="122951576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833874419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1736925856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165269228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2885935852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Process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057629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016131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9288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5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967647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84109"/>
                  </a:ext>
                </a:extLst>
              </a:tr>
            </a:tbl>
          </a:graphicData>
        </a:graphic>
      </p:graphicFrame>
      <p:sp>
        <p:nvSpPr>
          <p:cNvPr id="46280" name="Text Box 200">
            <a:extLst>
              <a:ext uri="{FF2B5EF4-FFF2-40B4-BE49-F238E27FC236}">
                <a16:creationId xmlns:a16="http://schemas.microsoft.com/office/drawing/2014/main" id="{4E06CE91-0B9E-443B-B6B3-8766B7F319D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53003" y="3773492"/>
            <a:ext cx="707245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Hold</a:t>
            </a:r>
          </a:p>
        </p:txBody>
      </p:sp>
      <p:sp>
        <p:nvSpPr>
          <p:cNvPr id="46281" name="Text Box 201">
            <a:extLst>
              <a:ext uri="{FF2B5EF4-FFF2-40B4-BE49-F238E27FC236}">
                <a16:creationId xmlns:a16="http://schemas.microsoft.com/office/drawing/2014/main" id="{77556D44-3822-47A9-9FA9-DA6B71DEBD2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22448" y="5920650"/>
            <a:ext cx="768352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Want</a:t>
            </a:r>
          </a:p>
        </p:txBody>
      </p:sp>
      <p:sp>
        <p:nvSpPr>
          <p:cNvPr id="46282" name="Text Box 202">
            <a:extLst>
              <a:ext uri="{FF2B5EF4-FFF2-40B4-BE49-F238E27FC236}">
                <a16:creationId xmlns:a16="http://schemas.microsoft.com/office/drawing/2014/main" id="{E7A6F565-6797-41A4-9E37-DE763723D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874" y="1129178"/>
            <a:ext cx="5795751" cy="497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current=avail;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for (j = 0; j &lt; N;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j++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for (k=0; k&lt;N; k++)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if (finished[k])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continue;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if (want[k] &lt;= current)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finished[k] = 1;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current += hold[k];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break;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if (k==N)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printf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“Deadlock!\n”;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// finished[k]==0 means process is in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// the deadlock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break;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}</a:t>
            </a:r>
          </a:p>
        </p:txBody>
      </p:sp>
      <p:sp>
        <p:nvSpPr>
          <p:cNvPr id="46283" name="Text Box 203">
            <a:extLst>
              <a:ext uri="{FF2B5EF4-FFF2-40B4-BE49-F238E27FC236}">
                <a16:creationId xmlns:a16="http://schemas.microsoft.com/office/drawing/2014/main" id="{3F42026E-385F-48A6-8000-7D34E9DD2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376" y="5969469"/>
            <a:ext cx="5291833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Note: want[j], hold[j], current, avail are arrays!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E03A1-8A90-4B73-A932-362DDC4DAE68}"/>
              </a:ext>
            </a:extLst>
          </p:cNvPr>
          <p:cNvGrpSpPr/>
          <p:nvPr/>
        </p:nvGrpSpPr>
        <p:grpSpPr>
          <a:xfrm>
            <a:off x="3620394" y="6340378"/>
            <a:ext cx="531360" cy="244440"/>
            <a:chOff x="3517216" y="5944890"/>
            <a:chExt cx="531360" cy="244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5FC7BE5-961F-4782-84B2-7D2967B931A2}"/>
                    </a:ext>
                  </a:extLst>
                </p14:cNvPr>
                <p14:cNvContentPartPr/>
                <p14:nvPr/>
              </p14:nvContentPartPr>
              <p14:xfrm>
                <a:off x="3923656" y="6021210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5FC7BE5-961F-4782-84B2-7D2967B931A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06016" y="60035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A4622D2-040D-4D85-8CCD-ED32DF43489E}"/>
                    </a:ext>
                  </a:extLst>
                </p14:cNvPr>
                <p14:cNvContentPartPr/>
                <p14:nvPr/>
              </p14:nvContentPartPr>
              <p14:xfrm>
                <a:off x="3517216" y="5944890"/>
                <a:ext cx="531360" cy="244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A4622D2-040D-4D85-8CCD-ED32DF4348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9216" y="5927250"/>
                  <a:ext cx="56700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2C3776-ED61-4F82-A7E4-1CD1A4DD5B67}"/>
              </a:ext>
            </a:extLst>
          </p:cNvPr>
          <p:cNvGrpSpPr/>
          <p:nvPr/>
        </p:nvGrpSpPr>
        <p:grpSpPr>
          <a:xfrm>
            <a:off x="3702107" y="2876880"/>
            <a:ext cx="838440" cy="184320"/>
            <a:chOff x="3724936" y="2862570"/>
            <a:chExt cx="838440" cy="184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BF6C2E5-70C7-4DBE-9059-06FE36AD560F}"/>
                    </a:ext>
                  </a:extLst>
                </p14:cNvPr>
                <p14:cNvContentPartPr/>
                <p14:nvPr/>
              </p14:nvContentPartPr>
              <p14:xfrm>
                <a:off x="3724936" y="2912970"/>
                <a:ext cx="775080" cy="43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BF6C2E5-70C7-4DBE-9059-06FE36AD56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06936" y="2895330"/>
                  <a:ext cx="810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C8A87-0656-4326-AFFF-145FC3A58E78}"/>
                    </a:ext>
                  </a:extLst>
                </p14:cNvPr>
                <p14:cNvContentPartPr/>
                <p14:nvPr/>
              </p14:nvContentPartPr>
              <p14:xfrm>
                <a:off x="4340536" y="2862570"/>
                <a:ext cx="222840" cy="184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C8A87-0656-4326-AFFF-145FC3A58E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22536" y="2844930"/>
                  <a:ext cx="25848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2CA201C-CD8F-4135-9A04-D98D9C59B51E}"/>
                  </a:ext>
                </a:extLst>
              </p14:cNvPr>
              <p14:cNvContentPartPr/>
              <p14:nvPr/>
            </p14:nvContentPartPr>
            <p14:xfrm>
              <a:off x="1119976" y="5974410"/>
              <a:ext cx="246600" cy="25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2CA201C-CD8F-4135-9A04-D98D9C59B5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1336" y="5965770"/>
                <a:ext cx="2642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4879D0-E4EF-43C2-8CE5-54B975817308}"/>
                  </a:ext>
                </a:extLst>
              </p14:cNvPr>
              <p14:cNvContentPartPr/>
              <p14:nvPr/>
            </p14:nvContentPartPr>
            <p14:xfrm>
              <a:off x="1087576" y="5457810"/>
              <a:ext cx="386280" cy="392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4879D0-E4EF-43C2-8CE5-54B97581730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8576" y="5449170"/>
                <a:ext cx="403920" cy="41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3510D441-2B49-4B2D-82FB-411F93EFDB99}"/>
              </a:ext>
            </a:extLst>
          </p:cNvPr>
          <p:cNvGrpSpPr/>
          <p:nvPr/>
        </p:nvGrpSpPr>
        <p:grpSpPr>
          <a:xfrm>
            <a:off x="4540547" y="6477273"/>
            <a:ext cx="507600" cy="735120"/>
            <a:chOff x="5125336" y="6441690"/>
            <a:chExt cx="507600" cy="735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7CE659-A06C-489D-A038-E7FC9659C440}"/>
                    </a:ext>
                  </a:extLst>
                </p14:cNvPr>
                <p14:cNvContentPartPr/>
                <p14:nvPr/>
              </p14:nvContentPartPr>
              <p14:xfrm>
                <a:off x="5171776" y="6511890"/>
                <a:ext cx="74520" cy="496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7CE659-A06C-489D-A038-E7FC9659C44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54136" y="6494250"/>
                  <a:ext cx="11016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5345B72-330D-494E-BA0B-6AEE0655AABE}"/>
                    </a:ext>
                  </a:extLst>
                </p14:cNvPr>
                <p14:cNvContentPartPr/>
                <p14:nvPr/>
              </p14:nvContentPartPr>
              <p14:xfrm>
                <a:off x="5125336" y="6441690"/>
                <a:ext cx="2995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5345B72-330D-494E-BA0B-6AEE0655AA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07696" y="6424050"/>
                  <a:ext cx="3351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775E72-49B3-469B-A372-35E43925E4EA}"/>
                    </a:ext>
                  </a:extLst>
                </p14:cNvPr>
                <p14:cNvContentPartPr/>
                <p14:nvPr/>
              </p14:nvContentPartPr>
              <p14:xfrm>
                <a:off x="5388856" y="6914730"/>
                <a:ext cx="244080" cy="262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775E72-49B3-469B-A372-35E43925E4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71216" y="6896730"/>
                  <a:ext cx="27972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76641C3-C57D-4FCD-ACA2-942C5769B10B}"/>
              </a:ext>
            </a:extLst>
          </p:cNvPr>
          <p:cNvGrpSpPr/>
          <p:nvPr/>
        </p:nvGrpSpPr>
        <p:grpSpPr>
          <a:xfrm>
            <a:off x="5575068" y="6452433"/>
            <a:ext cx="268920" cy="784800"/>
            <a:chOff x="4362856" y="6421530"/>
            <a:chExt cx="268920" cy="784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FDD1CF8-60EB-4170-BFDA-558A101495F0}"/>
                    </a:ext>
                  </a:extLst>
                </p14:cNvPr>
                <p14:cNvContentPartPr/>
                <p14:nvPr/>
              </p14:nvContentPartPr>
              <p14:xfrm>
                <a:off x="4362856" y="6514050"/>
                <a:ext cx="74160" cy="570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FDD1CF8-60EB-4170-BFDA-558A101495F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5216" y="6496410"/>
                  <a:ext cx="10980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A47678-19D3-46C9-BEB4-D5C994E19D20}"/>
                    </a:ext>
                  </a:extLst>
                </p14:cNvPr>
                <p14:cNvContentPartPr/>
                <p14:nvPr/>
              </p14:nvContentPartPr>
              <p14:xfrm>
                <a:off x="4386616" y="6421530"/>
                <a:ext cx="234360" cy="394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A47678-19D3-46C9-BEB4-D5C994E19D2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68616" y="6403530"/>
                  <a:ext cx="2700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C53EE76-8464-4E3D-8E31-06147658738F}"/>
                    </a:ext>
                  </a:extLst>
                </p14:cNvPr>
                <p14:cNvContentPartPr/>
                <p14:nvPr/>
              </p14:nvContentPartPr>
              <p14:xfrm>
                <a:off x="4600456" y="6928770"/>
                <a:ext cx="31320" cy="277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C53EE76-8464-4E3D-8E31-06147658738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82456" y="6911130"/>
                  <a:ext cx="66960" cy="31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618FCC5-C92D-4747-B4F4-CF36073CE727}"/>
                  </a:ext>
                </a:extLst>
              </p14:cNvPr>
              <p14:cNvContentPartPr/>
              <p14:nvPr/>
            </p14:nvContentPartPr>
            <p14:xfrm>
              <a:off x="1134736" y="6638610"/>
              <a:ext cx="259200" cy="295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618FCC5-C92D-4747-B4F4-CF36073CE72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26096" y="6629610"/>
                <a:ext cx="276840" cy="31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DE3D77A-937B-48C1-8D38-4F443B732E84}"/>
              </a:ext>
            </a:extLst>
          </p:cNvPr>
          <p:cNvGrpSpPr/>
          <p:nvPr/>
        </p:nvGrpSpPr>
        <p:grpSpPr>
          <a:xfrm>
            <a:off x="6422776" y="6410730"/>
            <a:ext cx="401760" cy="919080"/>
            <a:chOff x="6422776" y="6410730"/>
            <a:chExt cx="401760" cy="919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39090CA-70A8-45C3-A557-186B0734F8F8}"/>
                    </a:ext>
                  </a:extLst>
                </p14:cNvPr>
                <p14:cNvContentPartPr/>
                <p14:nvPr/>
              </p14:nvContentPartPr>
              <p14:xfrm>
                <a:off x="6422776" y="6558690"/>
                <a:ext cx="55080" cy="611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39090CA-70A8-45C3-A557-186B0734F8F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05136" y="6541050"/>
                  <a:ext cx="9072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D8162B8-C7A5-40AE-A15F-2CB0C2596BC4}"/>
                    </a:ext>
                  </a:extLst>
                </p14:cNvPr>
                <p14:cNvContentPartPr/>
                <p14:nvPr/>
              </p14:nvContentPartPr>
              <p14:xfrm>
                <a:off x="6427456" y="6410730"/>
                <a:ext cx="334440" cy="412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D8162B8-C7A5-40AE-A15F-2CB0C2596BC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09456" y="6392730"/>
                  <a:ext cx="3700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E2257D2-70ED-4903-A214-8F0BC3FC10DC}"/>
                    </a:ext>
                  </a:extLst>
                </p14:cNvPr>
                <p14:cNvContentPartPr/>
                <p14:nvPr/>
              </p14:nvContentPartPr>
              <p14:xfrm>
                <a:off x="6669736" y="6890610"/>
                <a:ext cx="134640" cy="210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E2257D2-70ED-4903-A214-8F0BC3FC10D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51736" y="6872970"/>
                  <a:ext cx="170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D60A6FE-6F6F-4A04-AED8-67E9DB5D8231}"/>
                    </a:ext>
                  </a:extLst>
                </p14:cNvPr>
                <p14:cNvContentPartPr/>
                <p14:nvPr/>
              </p14:nvContentPartPr>
              <p14:xfrm>
                <a:off x="6817336" y="6997890"/>
                <a:ext cx="7200" cy="331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D60A6FE-6F6F-4A04-AED8-67E9DB5D823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99696" y="6979890"/>
                  <a:ext cx="42840" cy="36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F6006B0-A710-40F5-BDD2-5F6B18F1A8E9}"/>
                  </a:ext>
                </a:extLst>
              </p14:cNvPr>
              <p14:cNvContentPartPr/>
              <p14:nvPr/>
            </p14:nvContentPartPr>
            <p14:xfrm>
              <a:off x="1076776" y="6267090"/>
              <a:ext cx="315720" cy="319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F6006B0-A710-40F5-BDD2-5F6B18F1A8E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68136" y="6258090"/>
                <a:ext cx="33336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4AF6213-8BB9-4078-8C3B-E13E5C85F967}"/>
                  </a:ext>
                </a:extLst>
              </p14:cNvPr>
              <p14:cNvContentPartPr/>
              <p14:nvPr/>
            </p14:nvContentPartPr>
            <p14:xfrm>
              <a:off x="1010896" y="6345930"/>
              <a:ext cx="309240" cy="301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4AF6213-8BB9-4078-8C3B-E13E5C85F96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6896" y="6238290"/>
                <a:ext cx="416880" cy="51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A434D193-5B48-48C3-B801-EA48B1068A9F}"/>
              </a:ext>
            </a:extLst>
          </p:cNvPr>
          <p:cNvGrpSpPr/>
          <p:nvPr/>
        </p:nvGrpSpPr>
        <p:grpSpPr>
          <a:xfrm>
            <a:off x="7234216" y="6400290"/>
            <a:ext cx="560160" cy="853920"/>
            <a:chOff x="7234216" y="6400290"/>
            <a:chExt cx="560160" cy="853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623C9BB-A670-48C4-A09F-023816DAA9F0}"/>
                    </a:ext>
                  </a:extLst>
                </p14:cNvPr>
                <p14:cNvContentPartPr/>
                <p14:nvPr/>
              </p14:nvContentPartPr>
              <p14:xfrm>
                <a:off x="7239616" y="6511530"/>
                <a:ext cx="58320" cy="742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623C9BB-A670-48C4-A09F-023816DAA9F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21976" y="6493530"/>
                  <a:ext cx="93960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ABB82D-30A6-4E58-8A1B-B19F177FD32A}"/>
                    </a:ext>
                  </a:extLst>
                </p14:cNvPr>
                <p14:cNvContentPartPr/>
                <p14:nvPr/>
              </p14:nvContentPartPr>
              <p14:xfrm>
                <a:off x="7234216" y="6400290"/>
                <a:ext cx="361080" cy="363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ABB82D-30A6-4E58-8A1B-B19F177FD32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216216" y="6382290"/>
                  <a:ext cx="3967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7D6F27-641E-4521-A351-B103F0D719B9}"/>
                    </a:ext>
                  </a:extLst>
                </p14:cNvPr>
                <p14:cNvContentPartPr/>
                <p14:nvPr/>
              </p14:nvContentPartPr>
              <p14:xfrm>
                <a:off x="7536976" y="6838410"/>
                <a:ext cx="257400" cy="399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7D6F27-641E-4521-A351-B103F0D719B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19336" y="6820770"/>
                  <a:ext cx="293040" cy="434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42586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15E50D80-617E-410E-98DB-B2F2274843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Deadlock detection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6DF92-F102-4646-A298-BB70F5017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3" name="Footer Placeholder 2">
            <a:extLst>
              <a:ext uri="{FF2B5EF4-FFF2-40B4-BE49-F238E27FC236}">
                <a16:creationId xmlns:a16="http://schemas.microsoft.com/office/drawing/2014/main" id="{4F76D617-EEBD-4B8B-B82A-EA3BF2585492}"/>
              </a:ext>
            </a:extLst>
          </p:cNvPr>
          <p:cNvSpPr>
            <a:spLocks noGrp="1"/>
          </p:cNvSpPr>
          <p:nvPr>
            <p:ph type="ftr" idx="11"/>
          </p:nvPr>
        </p:nvSpPr>
        <p:spPr bwMode="auto">
          <a:xfrm>
            <a:off x="2808287" y="7046933"/>
            <a:ext cx="5114237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323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3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3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4" name="Slide Number Placeholder 3">
            <a:extLst>
              <a:ext uri="{FF2B5EF4-FFF2-40B4-BE49-F238E27FC236}">
                <a16:creationId xmlns:a16="http://schemas.microsoft.com/office/drawing/2014/main" id="{68C29CE1-EA81-413E-B1F8-53A0F2399AB7}"/>
              </a:ext>
            </a:extLst>
          </p:cNvPr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992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17BC3CE3-7013-4286-A041-90DBF8870AC1}" type="slidenum">
              <a:rPr kumimoji="0" lang="en-US" altLang="en-US" sz="992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US" altLang="en-US" sz="99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46128" name="Group 48">
            <a:extLst>
              <a:ext uri="{FF2B5EF4-FFF2-40B4-BE49-F238E27FC236}">
                <a16:creationId xmlns:a16="http://schemas.microsoft.com/office/drawing/2014/main" id="{CC3071AF-5E82-4566-8B84-9DBAED71D174}"/>
              </a:ext>
            </a:extLst>
          </p:cNvPr>
          <p:cNvGraphicFramePr>
            <a:graphicFrameLocks noGrp="1"/>
          </p:cNvGraphicFramePr>
          <p:nvPr/>
        </p:nvGraphicFramePr>
        <p:xfrm>
          <a:off x="1076776" y="1931917"/>
          <a:ext cx="2367605" cy="811192"/>
        </p:xfrm>
        <a:graphic>
          <a:graphicData uri="http://schemas.openxmlformats.org/drawingml/2006/table">
            <a:tbl>
              <a:tblPr/>
              <a:tblGrid>
                <a:gridCol w="959100">
                  <a:extLst>
                    <a:ext uri="{9D8B030D-6E8A-4147-A177-3AD203B41FA5}">
                      <a16:colId xmlns:a16="http://schemas.microsoft.com/office/drawing/2014/main" val="4276395186"/>
                    </a:ext>
                  </a:extLst>
                </a:gridCol>
                <a:gridCol w="316045">
                  <a:extLst>
                    <a:ext uri="{9D8B030D-6E8A-4147-A177-3AD203B41FA5}">
                      <a16:colId xmlns:a16="http://schemas.microsoft.com/office/drawing/2014/main" val="1865599975"/>
                    </a:ext>
                  </a:extLst>
                </a:gridCol>
                <a:gridCol w="466342">
                  <a:extLst>
                    <a:ext uri="{9D8B030D-6E8A-4147-A177-3AD203B41FA5}">
                      <a16:colId xmlns:a16="http://schemas.microsoft.com/office/drawing/2014/main" val="187637266"/>
                    </a:ext>
                  </a:extLst>
                </a:gridCol>
                <a:gridCol w="275361">
                  <a:extLst>
                    <a:ext uri="{9D8B030D-6E8A-4147-A177-3AD203B41FA5}">
                      <a16:colId xmlns:a16="http://schemas.microsoft.com/office/drawing/2014/main" val="3372630643"/>
                    </a:ext>
                  </a:extLst>
                </a:gridCol>
                <a:gridCol w="350757">
                  <a:extLst>
                    <a:ext uri="{9D8B030D-6E8A-4147-A177-3AD203B41FA5}">
                      <a16:colId xmlns:a16="http://schemas.microsoft.com/office/drawing/2014/main" val="3670250537"/>
                    </a:ext>
                  </a:extLst>
                </a:gridCol>
              </a:tblGrid>
              <a:tr h="32034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530370"/>
                  </a:ext>
                </a:extLst>
              </a:tr>
              <a:tr h="32034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" panose="02020603050405020304" pitchFamily="18" charset="0"/>
                          <a:ea typeface="+mn-ea"/>
                          <a:cs typeface="+mn-cs"/>
                        </a:rPr>
                        <a:t>current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5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5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861203"/>
                  </a:ext>
                </a:extLst>
              </a:tr>
            </a:tbl>
          </a:graphicData>
        </a:graphic>
      </p:graphicFrame>
      <p:graphicFrame>
        <p:nvGraphicFramePr>
          <p:cNvPr id="46241" name="Group 161">
            <a:extLst>
              <a:ext uri="{FF2B5EF4-FFF2-40B4-BE49-F238E27FC236}">
                <a16:creationId xmlns:a16="http://schemas.microsoft.com/office/drawing/2014/main" id="{C99EE340-F15B-4019-97BE-CAECCCA88508}"/>
              </a:ext>
            </a:extLst>
          </p:cNvPr>
          <p:cNvGraphicFramePr>
            <a:graphicFrameLocks noGrp="1"/>
          </p:cNvGraphicFramePr>
          <p:nvPr/>
        </p:nvGraphicFramePr>
        <p:xfrm>
          <a:off x="1008485" y="3107866"/>
          <a:ext cx="2435895" cy="1906060"/>
        </p:xfrm>
        <a:graphic>
          <a:graphicData uri="http://schemas.openxmlformats.org/drawingml/2006/table">
            <a:tbl>
              <a:tblPr/>
              <a:tblGrid>
                <a:gridCol w="1086704">
                  <a:extLst>
                    <a:ext uri="{9D8B030D-6E8A-4147-A177-3AD203B41FA5}">
                      <a16:colId xmlns:a16="http://schemas.microsoft.com/office/drawing/2014/main" val="513821414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532105996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400323071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1497822051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3309885182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Process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066032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826924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73585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229483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602067"/>
                  </a:ext>
                </a:extLst>
              </a:tr>
            </a:tbl>
          </a:graphicData>
        </a:graphic>
      </p:graphicFrame>
      <p:graphicFrame>
        <p:nvGraphicFramePr>
          <p:cNvPr id="46242" name="Group 162">
            <a:extLst>
              <a:ext uri="{FF2B5EF4-FFF2-40B4-BE49-F238E27FC236}">
                <a16:creationId xmlns:a16="http://schemas.microsoft.com/office/drawing/2014/main" id="{961A90BD-4261-45CF-86CC-2999C57DBED3}"/>
              </a:ext>
            </a:extLst>
          </p:cNvPr>
          <p:cNvGraphicFramePr>
            <a:graphicFrameLocks noGrp="1"/>
          </p:cNvGraphicFramePr>
          <p:nvPr/>
        </p:nvGraphicFramePr>
        <p:xfrm>
          <a:off x="1008485" y="5123779"/>
          <a:ext cx="2435895" cy="1906060"/>
        </p:xfrm>
        <a:graphic>
          <a:graphicData uri="http://schemas.openxmlformats.org/drawingml/2006/table">
            <a:tbl>
              <a:tblPr/>
              <a:tblGrid>
                <a:gridCol w="1086704">
                  <a:extLst>
                    <a:ext uri="{9D8B030D-6E8A-4147-A177-3AD203B41FA5}">
                      <a16:colId xmlns:a16="http://schemas.microsoft.com/office/drawing/2014/main" val="122951576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833874419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1736925856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165269228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2885935852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Process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057629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016131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9288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5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967647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84109"/>
                  </a:ext>
                </a:extLst>
              </a:tr>
            </a:tbl>
          </a:graphicData>
        </a:graphic>
      </p:graphicFrame>
      <p:sp>
        <p:nvSpPr>
          <p:cNvPr id="46280" name="Text Box 200">
            <a:extLst>
              <a:ext uri="{FF2B5EF4-FFF2-40B4-BE49-F238E27FC236}">
                <a16:creationId xmlns:a16="http://schemas.microsoft.com/office/drawing/2014/main" id="{4E06CE91-0B9E-443B-B6B3-8766B7F319D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53003" y="3773492"/>
            <a:ext cx="707245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Hold</a:t>
            </a:r>
          </a:p>
        </p:txBody>
      </p:sp>
      <p:sp>
        <p:nvSpPr>
          <p:cNvPr id="46281" name="Text Box 201">
            <a:extLst>
              <a:ext uri="{FF2B5EF4-FFF2-40B4-BE49-F238E27FC236}">
                <a16:creationId xmlns:a16="http://schemas.microsoft.com/office/drawing/2014/main" id="{77556D44-3822-47A9-9FA9-DA6B71DEBD2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22448" y="5920650"/>
            <a:ext cx="768352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Want</a:t>
            </a:r>
          </a:p>
        </p:txBody>
      </p:sp>
      <p:sp>
        <p:nvSpPr>
          <p:cNvPr id="46282" name="Text Box 202">
            <a:extLst>
              <a:ext uri="{FF2B5EF4-FFF2-40B4-BE49-F238E27FC236}">
                <a16:creationId xmlns:a16="http://schemas.microsoft.com/office/drawing/2014/main" id="{E7A6F565-6797-41A4-9E37-DE763723D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874" y="1129178"/>
            <a:ext cx="5795751" cy="497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current=avail;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for (j = 0; j &lt; N;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j++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for (k=0; k&lt;N; k++)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if (finished[k])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continue;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if (want[k] &lt;= current)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finished[k] = 1;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current += hold[k];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break;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if (k==N)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printf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“Deadlock!\n”;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// finished[k]==0 means process is in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// the deadlock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break;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}</a:t>
            </a:r>
          </a:p>
        </p:txBody>
      </p:sp>
      <p:sp>
        <p:nvSpPr>
          <p:cNvPr id="46283" name="Text Box 203">
            <a:extLst>
              <a:ext uri="{FF2B5EF4-FFF2-40B4-BE49-F238E27FC236}">
                <a16:creationId xmlns:a16="http://schemas.microsoft.com/office/drawing/2014/main" id="{3F42026E-385F-48A6-8000-7D34E9DD2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376" y="5969469"/>
            <a:ext cx="5291833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Note: want[j], hold[j], current, avail are arrays!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E03A1-8A90-4B73-A932-362DDC4DAE68}"/>
              </a:ext>
            </a:extLst>
          </p:cNvPr>
          <p:cNvGrpSpPr/>
          <p:nvPr/>
        </p:nvGrpSpPr>
        <p:grpSpPr>
          <a:xfrm>
            <a:off x="3620394" y="6340378"/>
            <a:ext cx="531360" cy="244440"/>
            <a:chOff x="3517216" y="5944890"/>
            <a:chExt cx="531360" cy="244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5FC7BE5-961F-4782-84B2-7D2967B931A2}"/>
                    </a:ext>
                  </a:extLst>
                </p14:cNvPr>
                <p14:cNvContentPartPr/>
                <p14:nvPr/>
              </p14:nvContentPartPr>
              <p14:xfrm>
                <a:off x="3923656" y="6021210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5FC7BE5-961F-4782-84B2-7D2967B931A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06016" y="60035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A4622D2-040D-4D85-8CCD-ED32DF43489E}"/>
                    </a:ext>
                  </a:extLst>
                </p14:cNvPr>
                <p14:cNvContentPartPr/>
                <p14:nvPr/>
              </p14:nvContentPartPr>
              <p14:xfrm>
                <a:off x="3517216" y="5944890"/>
                <a:ext cx="531360" cy="244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A4622D2-040D-4D85-8CCD-ED32DF4348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9216" y="5927250"/>
                  <a:ext cx="56700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2C3776-ED61-4F82-A7E4-1CD1A4DD5B67}"/>
              </a:ext>
            </a:extLst>
          </p:cNvPr>
          <p:cNvGrpSpPr/>
          <p:nvPr/>
        </p:nvGrpSpPr>
        <p:grpSpPr>
          <a:xfrm>
            <a:off x="3732534" y="3137623"/>
            <a:ext cx="838440" cy="184320"/>
            <a:chOff x="3724936" y="2862570"/>
            <a:chExt cx="838440" cy="184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BF6C2E5-70C7-4DBE-9059-06FE36AD560F}"/>
                    </a:ext>
                  </a:extLst>
                </p14:cNvPr>
                <p14:cNvContentPartPr/>
                <p14:nvPr/>
              </p14:nvContentPartPr>
              <p14:xfrm>
                <a:off x="3724936" y="2912970"/>
                <a:ext cx="775080" cy="43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BF6C2E5-70C7-4DBE-9059-06FE36AD56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06936" y="2895330"/>
                  <a:ext cx="810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C8A87-0656-4326-AFFF-145FC3A58E78}"/>
                    </a:ext>
                  </a:extLst>
                </p14:cNvPr>
                <p14:cNvContentPartPr/>
                <p14:nvPr/>
              </p14:nvContentPartPr>
              <p14:xfrm>
                <a:off x="4340536" y="2862570"/>
                <a:ext cx="222840" cy="184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C8A87-0656-4326-AFFF-145FC3A58E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22536" y="2844930"/>
                  <a:ext cx="25848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2CA201C-CD8F-4135-9A04-D98D9C59B51E}"/>
                  </a:ext>
                </a:extLst>
              </p14:cNvPr>
              <p14:cNvContentPartPr/>
              <p14:nvPr/>
            </p14:nvContentPartPr>
            <p14:xfrm>
              <a:off x="1119976" y="5974410"/>
              <a:ext cx="246600" cy="25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2CA201C-CD8F-4135-9A04-D98D9C59B5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1336" y="5965770"/>
                <a:ext cx="2642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4879D0-E4EF-43C2-8CE5-54B975817308}"/>
                  </a:ext>
                </a:extLst>
              </p14:cNvPr>
              <p14:cNvContentPartPr/>
              <p14:nvPr/>
            </p14:nvContentPartPr>
            <p14:xfrm>
              <a:off x="1087576" y="5457810"/>
              <a:ext cx="386280" cy="392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4879D0-E4EF-43C2-8CE5-54B97581730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8576" y="5449170"/>
                <a:ext cx="403920" cy="41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3510D441-2B49-4B2D-82FB-411F93EFDB99}"/>
              </a:ext>
            </a:extLst>
          </p:cNvPr>
          <p:cNvGrpSpPr/>
          <p:nvPr/>
        </p:nvGrpSpPr>
        <p:grpSpPr>
          <a:xfrm>
            <a:off x="4540547" y="6477273"/>
            <a:ext cx="507600" cy="735120"/>
            <a:chOff x="5125336" y="6441690"/>
            <a:chExt cx="507600" cy="735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7CE659-A06C-489D-A038-E7FC9659C440}"/>
                    </a:ext>
                  </a:extLst>
                </p14:cNvPr>
                <p14:cNvContentPartPr/>
                <p14:nvPr/>
              </p14:nvContentPartPr>
              <p14:xfrm>
                <a:off x="5171776" y="6511890"/>
                <a:ext cx="74520" cy="496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7CE659-A06C-489D-A038-E7FC9659C44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54136" y="6494250"/>
                  <a:ext cx="11016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5345B72-330D-494E-BA0B-6AEE0655AABE}"/>
                    </a:ext>
                  </a:extLst>
                </p14:cNvPr>
                <p14:cNvContentPartPr/>
                <p14:nvPr/>
              </p14:nvContentPartPr>
              <p14:xfrm>
                <a:off x="5125336" y="6441690"/>
                <a:ext cx="2995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5345B72-330D-494E-BA0B-6AEE0655AA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07696" y="6424050"/>
                  <a:ext cx="3351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775E72-49B3-469B-A372-35E43925E4EA}"/>
                    </a:ext>
                  </a:extLst>
                </p14:cNvPr>
                <p14:cNvContentPartPr/>
                <p14:nvPr/>
              </p14:nvContentPartPr>
              <p14:xfrm>
                <a:off x="5388856" y="6914730"/>
                <a:ext cx="244080" cy="262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775E72-49B3-469B-A372-35E43925E4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71216" y="6896730"/>
                  <a:ext cx="27972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76641C3-C57D-4FCD-ACA2-942C5769B10B}"/>
              </a:ext>
            </a:extLst>
          </p:cNvPr>
          <p:cNvGrpSpPr/>
          <p:nvPr/>
        </p:nvGrpSpPr>
        <p:grpSpPr>
          <a:xfrm>
            <a:off x="5575068" y="6452433"/>
            <a:ext cx="268920" cy="784800"/>
            <a:chOff x="4362856" y="6421530"/>
            <a:chExt cx="268920" cy="784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FDD1CF8-60EB-4170-BFDA-558A101495F0}"/>
                    </a:ext>
                  </a:extLst>
                </p14:cNvPr>
                <p14:cNvContentPartPr/>
                <p14:nvPr/>
              </p14:nvContentPartPr>
              <p14:xfrm>
                <a:off x="4362856" y="6514050"/>
                <a:ext cx="74160" cy="570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FDD1CF8-60EB-4170-BFDA-558A101495F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5216" y="6496410"/>
                  <a:ext cx="10980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A47678-19D3-46C9-BEB4-D5C994E19D20}"/>
                    </a:ext>
                  </a:extLst>
                </p14:cNvPr>
                <p14:cNvContentPartPr/>
                <p14:nvPr/>
              </p14:nvContentPartPr>
              <p14:xfrm>
                <a:off x="4386616" y="6421530"/>
                <a:ext cx="234360" cy="394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A47678-19D3-46C9-BEB4-D5C994E19D2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68616" y="6403530"/>
                  <a:ext cx="2700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C53EE76-8464-4E3D-8E31-06147658738F}"/>
                    </a:ext>
                  </a:extLst>
                </p14:cNvPr>
                <p14:cNvContentPartPr/>
                <p14:nvPr/>
              </p14:nvContentPartPr>
              <p14:xfrm>
                <a:off x="4600456" y="6928770"/>
                <a:ext cx="31320" cy="277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C53EE76-8464-4E3D-8E31-06147658738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82456" y="6911130"/>
                  <a:ext cx="66960" cy="31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618FCC5-C92D-4747-B4F4-CF36073CE727}"/>
                  </a:ext>
                </a:extLst>
              </p14:cNvPr>
              <p14:cNvContentPartPr/>
              <p14:nvPr/>
            </p14:nvContentPartPr>
            <p14:xfrm>
              <a:off x="1134736" y="6638610"/>
              <a:ext cx="259200" cy="295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618FCC5-C92D-4747-B4F4-CF36073CE72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26096" y="6629610"/>
                <a:ext cx="276840" cy="31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DE3D77A-937B-48C1-8D38-4F443B732E84}"/>
              </a:ext>
            </a:extLst>
          </p:cNvPr>
          <p:cNvGrpSpPr/>
          <p:nvPr/>
        </p:nvGrpSpPr>
        <p:grpSpPr>
          <a:xfrm>
            <a:off x="6422776" y="6410730"/>
            <a:ext cx="401760" cy="919080"/>
            <a:chOff x="6422776" y="6410730"/>
            <a:chExt cx="401760" cy="919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39090CA-70A8-45C3-A557-186B0734F8F8}"/>
                    </a:ext>
                  </a:extLst>
                </p14:cNvPr>
                <p14:cNvContentPartPr/>
                <p14:nvPr/>
              </p14:nvContentPartPr>
              <p14:xfrm>
                <a:off x="6422776" y="6558690"/>
                <a:ext cx="55080" cy="611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39090CA-70A8-45C3-A557-186B0734F8F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05136" y="6541050"/>
                  <a:ext cx="9072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D8162B8-C7A5-40AE-A15F-2CB0C2596BC4}"/>
                    </a:ext>
                  </a:extLst>
                </p14:cNvPr>
                <p14:cNvContentPartPr/>
                <p14:nvPr/>
              </p14:nvContentPartPr>
              <p14:xfrm>
                <a:off x="6427456" y="6410730"/>
                <a:ext cx="334440" cy="412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D8162B8-C7A5-40AE-A15F-2CB0C2596BC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09456" y="6392730"/>
                  <a:ext cx="3700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E2257D2-70ED-4903-A214-8F0BC3FC10DC}"/>
                    </a:ext>
                  </a:extLst>
                </p14:cNvPr>
                <p14:cNvContentPartPr/>
                <p14:nvPr/>
              </p14:nvContentPartPr>
              <p14:xfrm>
                <a:off x="6669736" y="6890610"/>
                <a:ext cx="134640" cy="210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E2257D2-70ED-4903-A214-8F0BC3FC10D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51736" y="6872970"/>
                  <a:ext cx="170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D60A6FE-6F6F-4A04-AED8-67E9DB5D8231}"/>
                    </a:ext>
                  </a:extLst>
                </p14:cNvPr>
                <p14:cNvContentPartPr/>
                <p14:nvPr/>
              </p14:nvContentPartPr>
              <p14:xfrm>
                <a:off x="6817336" y="6997890"/>
                <a:ext cx="7200" cy="331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D60A6FE-6F6F-4A04-AED8-67E9DB5D823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99696" y="6979890"/>
                  <a:ext cx="42840" cy="36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F6006B0-A710-40F5-BDD2-5F6B18F1A8E9}"/>
                  </a:ext>
                </a:extLst>
              </p14:cNvPr>
              <p14:cNvContentPartPr/>
              <p14:nvPr/>
            </p14:nvContentPartPr>
            <p14:xfrm>
              <a:off x="1076776" y="6267090"/>
              <a:ext cx="315720" cy="319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F6006B0-A710-40F5-BDD2-5F6B18F1A8E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68136" y="6258090"/>
                <a:ext cx="333360" cy="33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A434D193-5B48-48C3-B801-EA48B1068A9F}"/>
              </a:ext>
            </a:extLst>
          </p:cNvPr>
          <p:cNvGrpSpPr/>
          <p:nvPr/>
        </p:nvGrpSpPr>
        <p:grpSpPr>
          <a:xfrm>
            <a:off x="7234216" y="6400290"/>
            <a:ext cx="560160" cy="853920"/>
            <a:chOff x="7234216" y="6400290"/>
            <a:chExt cx="560160" cy="853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623C9BB-A670-48C4-A09F-023816DAA9F0}"/>
                    </a:ext>
                  </a:extLst>
                </p14:cNvPr>
                <p14:cNvContentPartPr/>
                <p14:nvPr/>
              </p14:nvContentPartPr>
              <p14:xfrm>
                <a:off x="7239616" y="6511530"/>
                <a:ext cx="58320" cy="742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623C9BB-A670-48C4-A09F-023816DAA9F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21976" y="6493530"/>
                  <a:ext cx="93960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ABB82D-30A6-4E58-8A1B-B19F177FD32A}"/>
                    </a:ext>
                  </a:extLst>
                </p14:cNvPr>
                <p14:cNvContentPartPr/>
                <p14:nvPr/>
              </p14:nvContentPartPr>
              <p14:xfrm>
                <a:off x="7234216" y="6400290"/>
                <a:ext cx="361080" cy="363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ABB82D-30A6-4E58-8A1B-B19F177FD32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16216" y="6382290"/>
                  <a:ext cx="3967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7D6F27-641E-4521-A351-B103F0D719B9}"/>
                    </a:ext>
                  </a:extLst>
                </p14:cNvPr>
                <p14:cNvContentPartPr/>
                <p14:nvPr/>
              </p14:nvContentPartPr>
              <p14:xfrm>
                <a:off x="7536976" y="6838410"/>
                <a:ext cx="257400" cy="399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7D6F27-641E-4521-A351-B103F0D719B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519336" y="6820770"/>
                  <a:ext cx="293040" cy="43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CB3C244-0CEB-4626-A94E-E647E965A650}"/>
                  </a:ext>
                </a:extLst>
              </p14:cNvPr>
              <p14:cNvContentPartPr/>
              <p14:nvPr/>
            </p14:nvContentPartPr>
            <p14:xfrm>
              <a:off x="2098456" y="2465490"/>
              <a:ext cx="1295640" cy="92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CB3C244-0CEB-4626-A94E-E647E965A65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44456" y="2357850"/>
                <a:ext cx="1403280" cy="30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149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15E50D80-617E-410E-98DB-B2F2274843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Deadlock detection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6DF92-F102-4646-A298-BB70F5017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3" name="Footer Placeholder 2">
            <a:extLst>
              <a:ext uri="{FF2B5EF4-FFF2-40B4-BE49-F238E27FC236}">
                <a16:creationId xmlns:a16="http://schemas.microsoft.com/office/drawing/2014/main" id="{4F76D617-EEBD-4B8B-B82A-EA3BF2585492}"/>
              </a:ext>
            </a:extLst>
          </p:cNvPr>
          <p:cNvSpPr>
            <a:spLocks noGrp="1"/>
          </p:cNvSpPr>
          <p:nvPr>
            <p:ph type="ftr" idx="11"/>
          </p:nvPr>
        </p:nvSpPr>
        <p:spPr bwMode="auto">
          <a:xfrm>
            <a:off x="2808287" y="7046933"/>
            <a:ext cx="5114237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323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3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3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4" name="Slide Number Placeholder 3">
            <a:extLst>
              <a:ext uri="{FF2B5EF4-FFF2-40B4-BE49-F238E27FC236}">
                <a16:creationId xmlns:a16="http://schemas.microsoft.com/office/drawing/2014/main" id="{68C29CE1-EA81-413E-B1F8-53A0F2399AB7}"/>
              </a:ext>
            </a:extLst>
          </p:cNvPr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992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17BC3CE3-7013-4286-A041-90DBF8870AC1}" type="slidenum">
              <a:rPr kumimoji="0" lang="en-US" altLang="en-US" sz="992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23</a:t>
            </a:fld>
            <a:endParaRPr kumimoji="0" lang="en-US" altLang="en-US" sz="99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46128" name="Group 48">
            <a:extLst>
              <a:ext uri="{FF2B5EF4-FFF2-40B4-BE49-F238E27FC236}">
                <a16:creationId xmlns:a16="http://schemas.microsoft.com/office/drawing/2014/main" id="{CC3071AF-5E82-4566-8B84-9DBAED71D174}"/>
              </a:ext>
            </a:extLst>
          </p:cNvPr>
          <p:cNvGraphicFramePr>
            <a:graphicFrameLocks noGrp="1"/>
          </p:cNvGraphicFramePr>
          <p:nvPr/>
        </p:nvGraphicFramePr>
        <p:xfrm>
          <a:off x="1076776" y="1931917"/>
          <a:ext cx="2367605" cy="811192"/>
        </p:xfrm>
        <a:graphic>
          <a:graphicData uri="http://schemas.openxmlformats.org/drawingml/2006/table">
            <a:tbl>
              <a:tblPr/>
              <a:tblGrid>
                <a:gridCol w="959100">
                  <a:extLst>
                    <a:ext uri="{9D8B030D-6E8A-4147-A177-3AD203B41FA5}">
                      <a16:colId xmlns:a16="http://schemas.microsoft.com/office/drawing/2014/main" val="4276395186"/>
                    </a:ext>
                  </a:extLst>
                </a:gridCol>
                <a:gridCol w="316045">
                  <a:extLst>
                    <a:ext uri="{9D8B030D-6E8A-4147-A177-3AD203B41FA5}">
                      <a16:colId xmlns:a16="http://schemas.microsoft.com/office/drawing/2014/main" val="1865599975"/>
                    </a:ext>
                  </a:extLst>
                </a:gridCol>
                <a:gridCol w="466342">
                  <a:extLst>
                    <a:ext uri="{9D8B030D-6E8A-4147-A177-3AD203B41FA5}">
                      <a16:colId xmlns:a16="http://schemas.microsoft.com/office/drawing/2014/main" val="187637266"/>
                    </a:ext>
                  </a:extLst>
                </a:gridCol>
                <a:gridCol w="275361">
                  <a:extLst>
                    <a:ext uri="{9D8B030D-6E8A-4147-A177-3AD203B41FA5}">
                      <a16:colId xmlns:a16="http://schemas.microsoft.com/office/drawing/2014/main" val="3372630643"/>
                    </a:ext>
                  </a:extLst>
                </a:gridCol>
                <a:gridCol w="350757">
                  <a:extLst>
                    <a:ext uri="{9D8B030D-6E8A-4147-A177-3AD203B41FA5}">
                      <a16:colId xmlns:a16="http://schemas.microsoft.com/office/drawing/2014/main" val="3670250537"/>
                    </a:ext>
                  </a:extLst>
                </a:gridCol>
              </a:tblGrid>
              <a:tr h="32034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530370"/>
                  </a:ext>
                </a:extLst>
              </a:tr>
              <a:tr h="32034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" panose="02020603050405020304" pitchFamily="18" charset="0"/>
                          <a:ea typeface="+mn-ea"/>
                          <a:cs typeface="+mn-cs"/>
                        </a:rPr>
                        <a:t>current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5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5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861203"/>
                  </a:ext>
                </a:extLst>
              </a:tr>
            </a:tbl>
          </a:graphicData>
        </a:graphic>
      </p:graphicFrame>
      <p:graphicFrame>
        <p:nvGraphicFramePr>
          <p:cNvPr id="46241" name="Group 161">
            <a:extLst>
              <a:ext uri="{FF2B5EF4-FFF2-40B4-BE49-F238E27FC236}">
                <a16:creationId xmlns:a16="http://schemas.microsoft.com/office/drawing/2014/main" id="{C99EE340-F15B-4019-97BE-CAECCCA88508}"/>
              </a:ext>
            </a:extLst>
          </p:cNvPr>
          <p:cNvGraphicFramePr>
            <a:graphicFrameLocks noGrp="1"/>
          </p:cNvGraphicFramePr>
          <p:nvPr/>
        </p:nvGraphicFramePr>
        <p:xfrm>
          <a:off x="1008485" y="3107866"/>
          <a:ext cx="2435895" cy="1906060"/>
        </p:xfrm>
        <a:graphic>
          <a:graphicData uri="http://schemas.openxmlformats.org/drawingml/2006/table">
            <a:tbl>
              <a:tblPr/>
              <a:tblGrid>
                <a:gridCol w="1086704">
                  <a:extLst>
                    <a:ext uri="{9D8B030D-6E8A-4147-A177-3AD203B41FA5}">
                      <a16:colId xmlns:a16="http://schemas.microsoft.com/office/drawing/2014/main" val="513821414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532105996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400323071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1497822051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3309885182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Process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066032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826924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73585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229483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602067"/>
                  </a:ext>
                </a:extLst>
              </a:tr>
            </a:tbl>
          </a:graphicData>
        </a:graphic>
      </p:graphicFrame>
      <p:graphicFrame>
        <p:nvGraphicFramePr>
          <p:cNvPr id="46242" name="Group 162">
            <a:extLst>
              <a:ext uri="{FF2B5EF4-FFF2-40B4-BE49-F238E27FC236}">
                <a16:creationId xmlns:a16="http://schemas.microsoft.com/office/drawing/2014/main" id="{961A90BD-4261-45CF-86CC-2999C57DBED3}"/>
              </a:ext>
            </a:extLst>
          </p:cNvPr>
          <p:cNvGraphicFramePr>
            <a:graphicFrameLocks noGrp="1"/>
          </p:cNvGraphicFramePr>
          <p:nvPr/>
        </p:nvGraphicFramePr>
        <p:xfrm>
          <a:off x="1008485" y="5123779"/>
          <a:ext cx="2435895" cy="1906060"/>
        </p:xfrm>
        <a:graphic>
          <a:graphicData uri="http://schemas.openxmlformats.org/drawingml/2006/table">
            <a:tbl>
              <a:tblPr/>
              <a:tblGrid>
                <a:gridCol w="1086704">
                  <a:extLst>
                    <a:ext uri="{9D8B030D-6E8A-4147-A177-3AD203B41FA5}">
                      <a16:colId xmlns:a16="http://schemas.microsoft.com/office/drawing/2014/main" val="122951576"/>
                    </a:ext>
                  </a:extLst>
                </a:gridCol>
                <a:gridCol w="302736">
                  <a:extLst>
                    <a:ext uri="{9D8B030D-6E8A-4147-A177-3AD203B41FA5}">
                      <a16:colId xmlns:a16="http://schemas.microsoft.com/office/drawing/2014/main" val="1833874419"/>
                    </a:ext>
                  </a:extLst>
                </a:gridCol>
                <a:gridCol w="351735">
                  <a:extLst>
                    <a:ext uri="{9D8B030D-6E8A-4147-A177-3AD203B41FA5}">
                      <a16:colId xmlns:a16="http://schemas.microsoft.com/office/drawing/2014/main" val="1736925856"/>
                    </a:ext>
                  </a:extLst>
                </a:gridCol>
                <a:gridCol w="358734">
                  <a:extLst>
                    <a:ext uri="{9D8B030D-6E8A-4147-A177-3AD203B41FA5}">
                      <a16:colId xmlns:a16="http://schemas.microsoft.com/office/drawing/2014/main" val="165269228"/>
                    </a:ext>
                  </a:extLst>
                </a:gridCol>
                <a:gridCol w="335986">
                  <a:extLst>
                    <a:ext uri="{9D8B030D-6E8A-4147-A177-3AD203B41FA5}">
                      <a16:colId xmlns:a16="http://schemas.microsoft.com/office/drawing/2014/main" val="2885935852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Process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057629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016131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29288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5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967647"/>
                  </a:ext>
                </a:extLst>
              </a:tr>
              <a:tr h="369584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84109"/>
                  </a:ext>
                </a:extLst>
              </a:tr>
            </a:tbl>
          </a:graphicData>
        </a:graphic>
      </p:graphicFrame>
      <p:sp>
        <p:nvSpPr>
          <p:cNvPr id="46280" name="Text Box 200">
            <a:extLst>
              <a:ext uri="{FF2B5EF4-FFF2-40B4-BE49-F238E27FC236}">
                <a16:creationId xmlns:a16="http://schemas.microsoft.com/office/drawing/2014/main" id="{4E06CE91-0B9E-443B-B6B3-8766B7F319D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53003" y="3773492"/>
            <a:ext cx="707245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Hold</a:t>
            </a:r>
          </a:p>
        </p:txBody>
      </p:sp>
      <p:sp>
        <p:nvSpPr>
          <p:cNvPr id="46281" name="Text Box 201">
            <a:extLst>
              <a:ext uri="{FF2B5EF4-FFF2-40B4-BE49-F238E27FC236}">
                <a16:creationId xmlns:a16="http://schemas.microsoft.com/office/drawing/2014/main" id="{77556D44-3822-47A9-9FA9-DA6B71DEBD2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22448" y="5920650"/>
            <a:ext cx="768352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Want</a:t>
            </a:r>
          </a:p>
        </p:txBody>
      </p:sp>
      <p:sp>
        <p:nvSpPr>
          <p:cNvPr id="46282" name="Text Box 202">
            <a:extLst>
              <a:ext uri="{FF2B5EF4-FFF2-40B4-BE49-F238E27FC236}">
                <a16:creationId xmlns:a16="http://schemas.microsoft.com/office/drawing/2014/main" id="{E7A6F565-6797-41A4-9E37-DE763723D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874" y="1129178"/>
            <a:ext cx="5795751" cy="4979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current=avail;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for (j = 0; j &lt; N;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j++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for (k=0; k&lt;N; k++)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if (finished[k])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continue;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if (want[k] &lt;= current)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finished[k] = 1;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current += hold[k];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break;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if (k==N)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printf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“Deadlock!\n”;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// finished[k]==0 means process is in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// the deadlock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break;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}</a:t>
            </a:r>
          </a:p>
        </p:txBody>
      </p:sp>
      <p:sp>
        <p:nvSpPr>
          <p:cNvPr id="46283" name="Text Box 203">
            <a:extLst>
              <a:ext uri="{FF2B5EF4-FFF2-40B4-BE49-F238E27FC236}">
                <a16:creationId xmlns:a16="http://schemas.microsoft.com/office/drawing/2014/main" id="{3F42026E-385F-48A6-8000-7D34E9DD2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376" y="5969469"/>
            <a:ext cx="5291833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Note: want[j], hold[j], current, avail are arrays!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E03A1-8A90-4B73-A932-362DDC4DAE68}"/>
              </a:ext>
            </a:extLst>
          </p:cNvPr>
          <p:cNvGrpSpPr/>
          <p:nvPr/>
        </p:nvGrpSpPr>
        <p:grpSpPr>
          <a:xfrm>
            <a:off x="3620394" y="6340378"/>
            <a:ext cx="531360" cy="244440"/>
            <a:chOff x="3517216" y="5944890"/>
            <a:chExt cx="531360" cy="244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5FC7BE5-961F-4782-84B2-7D2967B931A2}"/>
                    </a:ext>
                  </a:extLst>
                </p14:cNvPr>
                <p14:cNvContentPartPr/>
                <p14:nvPr/>
              </p14:nvContentPartPr>
              <p14:xfrm>
                <a:off x="3923656" y="6021210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5FC7BE5-961F-4782-84B2-7D2967B931A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06016" y="60035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A4622D2-040D-4D85-8CCD-ED32DF43489E}"/>
                    </a:ext>
                  </a:extLst>
                </p14:cNvPr>
                <p14:cNvContentPartPr/>
                <p14:nvPr/>
              </p14:nvContentPartPr>
              <p14:xfrm>
                <a:off x="3517216" y="5944890"/>
                <a:ext cx="531360" cy="244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A4622D2-040D-4D85-8CCD-ED32DF4348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9216" y="5927250"/>
                  <a:ext cx="56700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2C3776-ED61-4F82-A7E4-1CD1A4DD5B67}"/>
              </a:ext>
            </a:extLst>
          </p:cNvPr>
          <p:cNvGrpSpPr/>
          <p:nvPr/>
        </p:nvGrpSpPr>
        <p:grpSpPr>
          <a:xfrm>
            <a:off x="3732534" y="3137623"/>
            <a:ext cx="838440" cy="184320"/>
            <a:chOff x="3724936" y="2862570"/>
            <a:chExt cx="838440" cy="184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BF6C2E5-70C7-4DBE-9059-06FE36AD560F}"/>
                    </a:ext>
                  </a:extLst>
                </p14:cNvPr>
                <p14:cNvContentPartPr/>
                <p14:nvPr/>
              </p14:nvContentPartPr>
              <p14:xfrm>
                <a:off x="3724936" y="2912970"/>
                <a:ext cx="775080" cy="43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BF6C2E5-70C7-4DBE-9059-06FE36AD56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06936" y="2895330"/>
                  <a:ext cx="810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FC8A87-0656-4326-AFFF-145FC3A58E78}"/>
                    </a:ext>
                  </a:extLst>
                </p14:cNvPr>
                <p14:cNvContentPartPr/>
                <p14:nvPr/>
              </p14:nvContentPartPr>
              <p14:xfrm>
                <a:off x="4340536" y="2862570"/>
                <a:ext cx="222840" cy="184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FC8A87-0656-4326-AFFF-145FC3A58E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22536" y="2844930"/>
                  <a:ext cx="25848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2CA201C-CD8F-4135-9A04-D98D9C59B51E}"/>
                  </a:ext>
                </a:extLst>
              </p14:cNvPr>
              <p14:cNvContentPartPr/>
              <p14:nvPr/>
            </p14:nvContentPartPr>
            <p14:xfrm>
              <a:off x="1119976" y="5974410"/>
              <a:ext cx="246600" cy="25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2CA201C-CD8F-4135-9A04-D98D9C59B5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1336" y="5965770"/>
                <a:ext cx="2642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C4879D0-E4EF-43C2-8CE5-54B975817308}"/>
                  </a:ext>
                </a:extLst>
              </p14:cNvPr>
              <p14:cNvContentPartPr/>
              <p14:nvPr/>
            </p14:nvContentPartPr>
            <p14:xfrm>
              <a:off x="1087576" y="5457810"/>
              <a:ext cx="386280" cy="392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C4879D0-E4EF-43C2-8CE5-54B97581730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8576" y="5449170"/>
                <a:ext cx="403920" cy="41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3510D441-2B49-4B2D-82FB-411F93EFDB99}"/>
              </a:ext>
            </a:extLst>
          </p:cNvPr>
          <p:cNvGrpSpPr/>
          <p:nvPr/>
        </p:nvGrpSpPr>
        <p:grpSpPr>
          <a:xfrm>
            <a:off x="4540547" y="6477273"/>
            <a:ext cx="507600" cy="735120"/>
            <a:chOff x="5125336" y="6441690"/>
            <a:chExt cx="507600" cy="735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7CE659-A06C-489D-A038-E7FC9659C440}"/>
                    </a:ext>
                  </a:extLst>
                </p14:cNvPr>
                <p14:cNvContentPartPr/>
                <p14:nvPr/>
              </p14:nvContentPartPr>
              <p14:xfrm>
                <a:off x="5171776" y="6511890"/>
                <a:ext cx="74520" cy="496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7CE659-A06C-489D-A038-E7FC9659C44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54136" y="6494250"/>
                  <a:ext cx="11016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5345B72-330D-494E-BA0B-6AEE0655AABE}"/>
                    </a:ext>
                  </a:extLst>
                </p14:cNvPr>
                <p14:cNvContentPartPr/>
                <p14:nvPr/>
              </p14:nvContentPartPr>
              <p14:xfrm>
                <a:off x="5125336" y="6441690"/>
                <a:ext cx="299520" cy="24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5345B72-330D-494E-BA0B-6AEE0655AA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07696" y="6424050"/>
                  <a:ext cx="3351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775E72-49B3-469B-A372-35E43925E4EA}"/>
                    </a:ext>
                  </a:extLst>
                </p14:cNvPr>
                <p14:cNvContentPartPr/>
                <p14:nvPr/>
              </p14:nvContentPartPr>
              <p14:xfrm>
                <a:off x="5388856" y="6914730"/>
                <a:ext cx="244080" cy="262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775E72-49B3-469B-A372-35E43925E4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71216" y="6896730"/>
                  <a:ext cx="27972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76641C3-C57D-4FCD-ACA2-942C5769B10B}"/>
              </a:ext>
            </a:extLst>
          </p:cNvPr>
          <p:cNvGrpSpPr/>
          <p:nvPr/>
        </p:nvGrpSpPr>
        <p:grpSpPr>
          <a:xfrm>
            <a:off x="5575068" y="6452433"/>
            <a:ext cx="268920" cy="784800"/>
            <a:chOff x="4362856" y="6421530"/>
            <a:chExt cx="268920" cy="784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FDD1CF8-60EB-4170-BFDA-558A101495F0}"/>
                    </a:ext>
                  </a:extLst>
                </p14:cNvPr>
                <p14:cNvContentPartPr/>
                <p14:nvPr/>
              </p14:nvContentPartPr>
              <p14:xfrm>
                <a:off x="4362856" y="6514050"/>
                <a:ext cx="74160" cy="570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FDD1CF8-60EB-4170-BFDA-558A101495F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5216" y="6496410"/>
                  <a:ext cx="10980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A47678-19D3-46C9-BEB4-D5C994E19D20}"/>
                    </a:ext>
                  </a:extLst>
                </p14:cNvPr>
                <p14:cNvContentPartPr/>
                <p14:nvPr/>
              </p14:nvContentPartPr>
              <p14:xfrm>
                <a:off x="4386616" y="6421530"/>
                <a:ext cx="234360" cy="394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A47678-19D3-46C9-BEB4-D5C994E19D2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68616" y="6403530"/>
                  <a:ext cx="2700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C53EE76-8464-4E3D-8E31-06147658738F}"/>
                    </a:ext>
                  </a:extLst>
                </p14:cNvPr>
                <p14:cNvContentPartPr/>
                <p14:nvPr/>
              </p14:nvContentPartPr>
              <p14:xfrm>
                <a:off x="4600456" y="6928770"/>
                <a:ext cx="31320" cy="277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C53EE76-8464-4E3D-8E31-06147658738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82456" y="6911130"/>
                  <a:ext cx="66960" cy="31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618FCC5-C92D-4747-B4F4-CF36073CE727}"/>
                  </a:ext>
                </a:extLst>
              </p14:cNvPr>
              <p14:cNvContentPartPr/>
              <p14:nvPr/>
            </p14:nvContentPartPr>
            <p14:xfrm>
              <a:off x="1134736" y="6638610"/>
              <a:ext cx="259200" cy="295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618FCC5-C92D-4747-B4F4-CF36073CE72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26096" y="6629610"/>
                <a:ext cx="276840" cy="31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DE3D77A-937B-48C1-8D38-4F443B732E84}"/>
              </a:ext>
            </a:extLst>
          </p:cNvPr>
          <p:cNvGrpSpPr/>
          <p:nvPr/>
        </p:nvGrpSpPr>
        <p:grpSpPr>
          <a:xfrm>
            <a:off x="6422776" y="6410730"/>
            <a:ext cx="401760" cy="919080"/>
            <a:chOff x="6422776" y="6410730"/>
            <a:chExt cx="401760" cy="919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39090CA-70A8-45C3-A557-186B0734F8F8}"/>
                    </a:ext>
                  </a:extLst>
                </p14:cNvPr>
                <p14:cNvContentPartPr/>
                <p14:nvPr/>
              </p14:nvContentPartPr>
              <p14:xfrm>
                <a:off x="6422776" y="6558690"/>
                <a:ext cx="55080" cy="611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39090CA-70A8-45C3-A557-186B0734F8F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05136" y="6541050"/>
                  <a:ext cx="9072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D8162B8-C7A5-40AE-A15F-2CB0C2596BC4}"/>
                    </a:ext>
                  </a:extLst>
                </p14:cNvPr>
                <p14:cNvContentPartPr/>
                <p14:nvPr/>
              </p14:nvContentPartPr>
              <p14:xfrm>
                <a:off x="6427456" y="6410730"/>
                <a:ext cx="334440" cy="412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D8162B8-C7A5-40AE-A15F-2CB0C2596BC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09456" y="6392730"/>
                  <a:ext cx="37008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E2257D2-70ED-4903-A214-8F0BC3FC10DC}"/>
                    </a:ext>
                  </a:extLst>
                </p14:cNvPr>
                <p14:cNvContentPartPr/>
                <p14:nvPr/>
              </p14:nvContentPartPr>
              <p14:xfrm>
                <a:off x="6669736" y="6890610"/>
                <a:ext cx="134640" cy="210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E2257D2-70ED-4903-A214-8F0BC3FC10D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51736" y="6872970"/>
                  <a:ext cx="170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D60A6FE-6F6F-4A04-AED8-67E9DB5D8231}"/>
                    </a:ext>
                  </a:extLst>
                </p14:cNvPr>
                <p14:cNvContentPartPr/>
                <p14:nvPr/>
              </p14:nvContentPartPr>
              <p14:xfrm>
                <a:off x="6817336" y="6997890"/>
                <a:ext cx="7200" cy="331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D60A6FE-6F6F-4A04-AED8-67E9DB5D823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99696" y="6979890"/>
                  <a:ext cx="42840" cy="36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F6006B0-A710-40F5-BDD2-5F6B18F1A8E9}"/>
                  </a:ext>
                </a:extLst>
              </p14:cNvPr>
              <p14:cNvContentPartPr/>
              <p14:nvPr/>
            </p14:nvContentPartPr>
            <p14:xfrm>
              <a:off x="1076776" y="6267090"/>
              <a:ext cx="315720" cy="319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F6006B0-A710-40F5-BDD2-5F6B18F1A8E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68136" y="6258090"/>
                <a:ext cx="333360" cy="33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A434D193-5B48-48C3-B801-EA48B1068A9F}"/>
              </a:ext>
            </a:extLst>
          </p:cNvPr>
          <p:cNvGrpSpPr/>
          <p:nvPr/>
        </p:nvGrpSpPr>
        <p:grpSpPr>
          <a:xfrm>
            <a:off x="7234216" y="6400290"/>
            <a:ext cx="560160" cy="853920"/>
            <a:chOff x="7234216" y="6400290"/>
            <a:chExt cx="560160" cy="853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623C9BB-A670-48C4-A09F-023816DAA9F0}"/>
                    </a:ext>
                  </a:extLst>
                </p14:cNvPr>
                <p14:cNvContentPartPr/>
                <p14:nvPr/>
              </p14:nvContentPartPr>
              <p14:xfrm>
                <a:off x="7239616" y="6511530"/>
                <a:ext cx="58320" cy="742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623C9BB-A670-48C4-A09F-023816DAA9F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21976" y="6493530"/>
                  <a:ext cx="93960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ABB82D-30A6-4E58-8A1B-B19F177FD32A}"/>
                    </a:ext>
                  </a:extLst>
                </p14:cNvPr>
                <p14:cNvContentPartPr/>
                <p14:nvPr/>
              </p14:nvContentPartPr>
              <p14:xfrm>
                <a:off x="7234216" y="6400290"/>
                <a:ext cx="361080" cy="363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ABB82D-30A6-4E58-8A1B-B19F177FD32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16216" y="6382290"/>
                  <a:ext cx="3967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7D6F27-641E-4521-A351-B103F0D719B9}"/>
                    </a:ext>
                  </a:extLst>
                </p14:cNvPr>
                <p14:cNvContentPartPr/>
                <p14:nvPr/>
              </p14:nvContentPartPr>
              <p14:xfrm>
                <a:off x="7536976" y="6838410"/>
                <a:ext cx="257400" cy="399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7D6F27-641E-4521-A351-B103F0D719B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519336" y="6820770"/>
                  <a:ext cx="293040" cy="43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F5CD767-8263-42A7-93F7-C3F92E0EB94E}"/>
              </a:ext>
            </a:extLst>
          </p:cNvPr>
          <p:cNvGrpSpPr/>
          <p:nvPr/>
        </p:nvGrpSpPr>
        <p:grpSpPr>
          <a:xfrm>
            <a:off x="7198576" y="3302130"/>
            <a:ext cx="2847600" cy="750600"/>
            <a:chOff x="7198576" y="3302130"/>
            <a:chExt cx="2847600" cy="75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7393517-EF34-45F3-8887-AFC45BDB730C}"/>
                    </a:ext>
                  </a:extLst>
                </p14:cNvPr>
                <p14:cNvContentPartPr/>
                <p14:nvPr/>
              </p14:nvContentPartPr>
              <p14:xfrm>
                <a:off x="7198576" y="3302130"/>
                <a:ext cx="420120" cy="735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7393517-EF34-45F3-8887-AFC45BDB730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89576" y="3293130"/>
                  <a:ext cx="43776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14C4589-CA30-4881-8E71-D484A68DB4A5}"/>
                    </a:ext>
                  </a:extLst>
                </p14:cNvPr>
                <p14:cNvContentPartPr/>
                <p14:nvPr/>
              </p14:nvContentPartPr>
              <p14:xfrm>
                <a:off x="7714096" y="3636210"/>
                <a:ext cx="305640" cy="316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14C4589-CA30-4881-8E71-D484A68DB4A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05096" y="3627570"/>
                  <a:ext cx="3232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F2A4B47-8A80-4CAD-9314-6C6EC3FB0DC7}"/>
                    </a:ext>
                  </a:extLst>
                </p14:cNvPr>
                <p14:cNvContentPartPr/>
                <p14:nvPr/>
              </p14:nvContentPartPr>
              <p14:xfrm>
                <a:off x="8277496" y="3465210"/>
                <a:ext cx="168120" cy="582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F2A4B47-8A80-4CAD-9314-6C6EC3FB0DC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68856" y="3456570"/>
                  <a:ext cx="18576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13FFC98-1B8D-4779-912E-64895B06A92F}"/>
                    </a:ext>
                  </a:extLst>
                </p14:cNvPr>
                <p14:cNvContentPartPr/>
                <p14:nvPr/>
              </p14:nvContentPartPr>
              <p14:xfrm>
                <a:off x="8499256" y="3746730"/>
                <a:ext cx="370080" cy="280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13FFC98-1B8D-4779-912E-64895B06A92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90256" y="3737730"/>
                  <a:ext cx="3877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743C302-223A-46A6-8816-2E66B4614E76}"/>
                    </a:ext>
                  </a:extLst>
                </p14:cNvPr>
                <p14:cNvContentPartPr/>
                <p14:nvPr/>
              </p14:nvContentPartPr>
              <p14:xfrm>
                <a:off x="8855656" y="3521730"/>
                <a:ext cx="239040" cy="531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743C302-223A-46A6-8816-2E66B4614E7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46656" y="3513090"/>
                  <a:ext cx="25668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13B3B19-5442-484B-9A5C-10B6C589CB0B}"/>
                    </a:ext>
                  </a:extLst>
                </p14:cNvPr>
                <p14:cNvContentPartPr/>
                <p14:nvPr/>
              </p14:nvContentPartPr>
              <p14:xfrm>
                <a:off x="9137176" y="3447210"/>
                <a:ext cx="72360" cy="561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13B3B19-5442-484B-9A5C-10B6C589CB0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128536" y="3438210"/>
                  <a:ext cx="9000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5306296-0EBF-4C81-93C3-B43098456421}"/>
                    </a:ext>
                  </a:extLst>
                </p14:cNvPr>
                <p14:cNvContentPartPr/>
                <p14:nvPr/>
              </p14:nvContentPartPr>
              <p14:xfrm>
                <a:off x="9272896" y="3659250"/>
                <a:ext cx="185040" cy="384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5306296-0EBF-4C81-93C3-B4309845642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264256" y="3650250"/>
                  <a:ext cx="20268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9B33137-5AA0-4B6E-979D-B9D6F035B00A}"/>
                    </a:ext>
                  </a:extLst>
                </p14:cNvPr>
                <p14:cNvContentPartPr/>
                <p14:nvPr/>
              </p14:nvContentPartPr>
              <p14:xfrm>
                <a:off x="9497896" y="3732330"/>
                <a:ext cx="211320" cy="297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9B33137-5AA0-4B6E-979D-B9D6F035B00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488896" y="3723690"/>
                  <a:ext cx="2289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C1269D0-2FD7-49B4-ACC2-EC0CF4F3AE66}"/>
                    </a:ext>
                  </a:extLst>
                </p14:cNvPr>
                <p14:cNvContentPartPr/>
                <p14:nvPr/>
              </p14:nvContentPartPr>
              <p14:xfrm>
                <a:off x="9735136" y="3501210"/>
                <a:ext cx="129600" cy="406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C1269D0-2FD7-49B4-ACC2-EC0CF4F3AE6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726496" y="3492210"/>
                  <a:ext cx="1472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379E630-A60C-4095-B29C-AFDA44600A2B}"/>
                    </a:ext>
                  </a:extLst>
                </p14:cNvPr>
                <p14:cNvContentPartPr/>
                <p14:nvPr/>
              </p14:nvContentPartPr>
              <p14:xfrm>
                <a:off x="9786976" y="3766890"/>
                <a:ext cx="259200" cy="102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379E630-A60C-4095-B29C-AFDA44600A2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777976" y="3758250"/>
                  <a:ext cx="276840" cy="11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6B9AAB0-6A12-4D08-AF06-1E8C0EC13813}"/>
                  </a:ext>
                </a:extLst>
              </p14:cNvPr>
              <p14:cNvContentPartPr/>
              <p14:nvPr/>
            </p14:nvContentPartPr>
            <p14:xfrm>
              <a:off x="6956656" y="3541170"/>
              <a:ext cx="3165120" cy="4910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6B9AAB0-6A12-4D08-AF06-1E8C0EC1381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902656" y="3433170"/>
                <a:ext cx="3272760" cy="7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EDBD0BD-C0F7-414F-969E-886BA95F6B09}"/>
                  </a:ext>
                </a:extLst>
              </p14:cNvPr>
              <p14:cNvContentPartPr/>
              <p14:nvPr/>
            </p14:nvContentPartPr>
            <p14:xfrm>
              <a:off x="6931456" y="3305730"/>
              <a:ext cx="3139920" cy="9615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EDBD0BD-C0F7-414F-969E-886BA95F6B0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927136" y="3301410"/>
                <a:ext cx="3148560" cy="97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2553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7F365B32-B892-9644-B8A9-4981039D7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Condition variables in monitors</a:t>
            </a: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0F9697C6-2257-044C-8E34-AC62DE514C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Problem: how can a process wait inside a monitor?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Can’t simply sleep: there’s no way for anyone else to enter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Solution: use a condition variable</a:t>
            </a:r>
          </a:p>
          <a:p>
            <a:pPr>
              <a:lnSpc>
                <a:spcPct val="90000"/>
              </a:lnSpc>
            </a:pPr>
            <a:r>
              <a:rPr lang="en-US" altLang="en-US"/>
              <a:t>Condition variables support two operations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Wait(): </a:t>
            </a:r>
            <a:r>
              <a:rPr lang="en-US" altLang="en-US"/>
              <a:t>suspend this process until signaled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Signal(): </a:t>
            </a:r>
            <a:r>
              <a:rPr lang="en-US" altLang="en-US"/>
              <a:t>wake up exactly one process waiting on this condition variable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If no process is waiting, signal has no effect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Signals on condition variables aren’t “saved up”</a:t>
            </a:r>
          </a:p>
          <a:p>
            <a:pPr lvl="3">
              <a:lnSpc>
                <a:spcPct val="90000"/>
              </a:lnSpc>
            </a:pPr>
            <a:r>
              <a:rPr lang="en-US" altLang="en-US" b="1"/>
              <a:t>Different from semaphores!</a:t>
            </a:r>
          </a:p>
          <a:p>
            <a:pPr>
              <a:lnSpc>
                <a:spcPct val="90000"/>
              </a:lnSpc>
            </a:pPr>
            <a:r>
              <a:rPr lang="en-US" altLang="en-US"/>
              <a:t>Condition variables are only usable within monitors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Process must be in monitor to signal on a condition variable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9010A4-1F91-904E-B3C8-1167C46C65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943DD-44DA-D14E-86E5-53D56F3B46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2C85141F-6C07-2743-8227-4A41011CE6F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7882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6A881214-C7A5-214A-8E7E-4D686B71DB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5343" tIns="47672" rIns="95343" bIns="47672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Locks &amp; condition variables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EB65A8A9-691B-3D4F-B0AA-00914900DB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5343" tIns="47672" rIns="95343" bIns="47672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205"/>
              <a:t>Monitors require native language support</a:t>
            </a:r>
          </a:p>
          <a:p>
            <a:pPr lvl="1"/>
            <a:r>
              <a:rPr lang="en-US" altLang="en-US" sz="1805"/>
              <a:t>What if native support is not there (e.g., in C)?</a:t>
            </a:r>
          </a:p>
          <a:p>
            <a:r>
              <a:rPr lang="en-US" altLang="en-US" sz="2205"/>
              <a:t>Provide monitor support using special data types and procedures</a:t>
            </a:r>
          </a:p>
          <a:p>
            <a:pPr lvl="1"/>
            <a:r>
              <a:rPr lang="en-US" altLang="en-US" sz="1984"/>
              <a:t>Locks (Acquire(), Release())</a:t>
            </a:r>
          </a:p>
          <a:p>
            <a:pPr lvl="1"/>
            <a:r>
              <a:rPr lang="en-US" altLang="en-US" sz="1984"/>
              <a:t>Condition variables (Wait(), Signal())</a:t>
            </a:r>
          </a:p>
          <a:p>
            <a:r>
              <a:rPr lang="en-US" altLang="en-US" sz="2205"/>
              <a:t>Lock usage</a:t>
            </a:r>
          </a:p>
          <a:p>
            <a:pPr lvl="1"/>
            <a:r>
              <a:rPr lang="en-US" altLang="en-US" sz="1984"/>
              <a:t>Acquiring a lock == entering a monitor</a:t>
            </a:r>
          </a:p>
          <a:p>
            <a:pPr lvl="1"/>
            <a:r>
              <a:rPr lang="en-US" altLang="en-US" sz="1984"/>
              <a:t>Releasing a lock == leaving a monitor</a:t>
            </a:r>
          </a:p>
          <a:p>
            <a:r>
              <a:rPr lang="en-US" altLang="en-US" sz="2205"/>
              <a:t>Condition variable usage</a:t>
            </a:r>
          </a:p>
          <a:p>
            <a:pPr lvl="1"/>
            <a:r>
              <a:rPr lang="en-US" altLang="en-US" sz="1984"/>
              <a:t>Each condition variable is associated with exactly one lock</a:t>
            </a:r>
          </a:p>
          <a:p>
            <a:pPr lvl="1"/>
            <a:r>
              <a:rPr lang="en-US" altLang="en-US" sz="1984"/>
              <a:t>Lock must be held to use condition variable</a:t>
            </a:r>
          </a:p>
          <a:p>
            <a:pPr lvl="1"/>
            <a:r>
              <a:rPr lang="en-US" altLang="en-US" sz="1984"/>
              <a:t>Waiting on a condition variable releases the lock implicitly and reacquires the lock upon returning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E58C8-1460-C848-AB84-4F361A9896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FC055-C345-0D4E-990E-67395EA45F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F808CFAD-632A-8E4B-8322-6B2EA8D2EDFB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896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AEF7-50FF-472F-85F4-A9DABECB8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three steps of the wait()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1FE1C-8604-4B18-B2C3-A5C47C1B0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561E2-35ED-47F5-B546-8F3C670DB58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8A874-CC84-401C-B847-9656C084B4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A36A74-3530-4742-B1CD-065576F2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25" y="1321770"/>
            <a:ext cx="7372725" cy="49161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4A98851-DE93-467A-8F6D-4EABC5EF59F2}"/>
              </a:ext>
            </a:extLst>
          </p:cNvPr>
          <p:cNvGrpSpPr/>
          <p:nvPr/>
        </p:nvGrpSpPr>
        <p:grpSpPr>
          <a:xfrm>
            <a:off x="3599694" y="1544970"/>
            <a:ext cx="659880" cy="631440"/>
            <a:chOff x="3599694" y="1544970"/>
            <a:chExt cx="659880" cy="63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A9AB03E-E00B-4665-8938-A52D200A126E}"/>
                    </a:ext>
                  </a:extLst>
                </p14:cNvPr>
                <p14:cNvContentPartPr/>
                <p14:nvPr/>
              </p14:nvContentPartPr>
              <p14:xfrm>
                <a:off x="3599694" y="1544970"/>
                <a:ext cx="340920" cy="631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A9AB03E-E00B-4665-8938-A52D200A126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90694" y="1535970"/>
                  <a:ext cx="358560" cy="6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9C28E9B-61EC-4ED5-BB24-7FAD3C4889FF}"/>
                    </a:ext>
                  </a:extLst>
                </p14:cNvPr>
                <p14:cNvContentPartPr/>
                <p14:nvPr/>
              </p14:nvContentPartPr>
              <p14:xfrm>
                <a:off x="3877974" y="1871490"/>
                <a:ext cx="381600" cy="28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9C28E9B-61EC-4ED5-BB24-7FAD3C4889F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68974" y="1862490"/>
                  <a:ext cx="399240" cy="30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71214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6A14-21D4-4E76-BE58-7B2900BDB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Monitors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535A1-487E-4387-BB59-6CFD3C690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33020-91DF-406C-BDF8-7BB7BF467AD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233A6-9686-4FCD-A425-B022D62687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A1C212-391A-410A-B4C1-AC9F6CF8E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153" y="1266731"/>
            <a:ext cx="8532908" cy="56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60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96849A06-BBDF-C040-849E-A024B4FC25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Monitor semantics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CC82A9AD-5F15-AB49-8F90-FE2C306DA4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/>
              <a:t>Question: which process gets the monitor after Signal()?</a:t>
            </a:r>
            <a:endParaRPr lang="en-US" altLang="en-US" sz="2205"/>
          </a:p>
          <a:p>
            <a:r>
              <a:rPr lang="en-US" altLang="en-US" sz="2205"/>
              <a:t>Problem: P signals on condition variable X, waking Q</a:t>
            </a:r>
          </a:p>
          <a:p>
            <a:pPr lvl="1"/>
            <a:r>
              <a:rPr lang="en-US" altLang="en-US" sz="1984"/>
              <a:t>Both can’t be active in the monitor at the same time</a:t>
            </a:r>
          </a:p>
          <a:p>
            <a:pPr lvl="1"/>
            <a:r>
              <a:rPr lang="en-US" altLang="en-US" sz="1984"/>
              <a:t>Which one continues first?</a:t>
            </a:r>
          </a:p>
          <a:p>
            <a:r>
              <a:rPr lang="en-US" altLang="en-US" sz="2205"/>
              <a:t>Mesa semantics</a:t>
            </a:r>
          </a:p>
          <a:p>
            <a:pPr lvl="1"/>
            <a:r>
              <a:rPr lang="en-US" altLang="en-US" sz="1984"/>
              <a:t>Signaling process (P) continues first</a:t>
            </a:r>
          </a:p>
          <a:p>
            <a:pPr lvl="1"/>
            <a:r>
              <a:rPr lang="en-US" altLang="en-US" sz="1984"/>
              <a:t>Q resumes when P leaves the monitor</a:t>
            </a:r>
          </a:p>
          <a:p>
            <a:pPr lvl="1"/>
            <a:r>
              <a:rPr lang="en-US" altLang="en-US" sz="1984"/>
              <a:t>Seems more logical: why suspend P when it signals?</a:t>
            </a:r>
          </a:p>
          <a:p>
            <a:r>
              <a:rPr lang="en-US" altLang="en-US" sz="2205"/>
              <a:t>Hoare semantics</a:t>
            </a:r>
          </a:p>
          <a:p>
            <a:pPr lvl="1"/>
            <a:r>
              <a:rPr lang="en-US" altLang="en-US" sz="1984"/>
              <a:t>Awakened process (Q) continues first</a:t>
            </a:r>
          </a:p>
          <a:p>
            <a:pPr lvl="1"/>
            <a:r>
              <a:rPr lang="en-US" altLang="en-US" sz="1984"/>
              <a:t>P resumes when Q leaves the monitor</a:t>
            </a:r>
          </a:p>
          <a:p>
            <a:pPr lvl="1"/>
            <a:r>
              <a:rPr lang="en-US" altLang="en-US" sz="1984"/>
              <a:t>May be better: condition that Q wanted may no longer hold when P leaves the monitor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FE3FF-96E0-4A48-9771-0902F36838F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FFB91-7C27-6641-9A78-BE1CCACB6D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C605AD16-7E17-E240-9F1F-DD4A412A30E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8493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5B234-906C-4327-A66D-340E78428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Signaling and Signaled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B8B08-BF1C-4E02-93FA-5EF2383D3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174D2-1E51-4FAB-A808-CA9B83D446F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3F94C-7C14-4E71-86C0-3920F2BA3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EDEC10-D877-4151-B693-363E53F82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68" y="1174137"/>
            <a:ext cx="8505043" cy="567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02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Semaphore-based solution to the Producers-Consumers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16864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2A36-644B-4455-AAF1-D5AC3A501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 Variables wait()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277BB-8C70-4DB7-8013-E006AFF8A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a while loop around the wait()</a:t>
            </a:r>
          </a:p>
          <a:p>
            <a:pPr marL="457200" lvl="1" indent="0">
              <a:buNone/>
            </a:pPr>
            <a:r>
              <a:rPr lang="en-US"/>
              <a:t>While(some condition)</a:t>
            </a:r>
          </a:p>
          <a:p>
            <a:pPr marL="914400" lvl="2" indent="0">
              <a:buNone/>
            </a:pPr>
            <a:r>
              <a:rPr lang="en-US" err="1"/>
              <a:t>condvar.wait</a:t>
            </a:r>
            <a:r>
              <a:rPr lang="en-US"/>
              <a:t>();</a:t>
            </a:r>
          </a:p>
          <a:p>
            <a:pPr marL="914400" lvl="2" indent="0">
              <a:buNone/>
            </a:pPr>
            <a:endParaRPr lang="en-US"/>
          </a:p>
          <a:p>
            <a:r>
              <a:rPr lang="en-US"/>
              <a:t>Why??</a:t>
            </a:r>
          </a:p>
          <a:p>
            <a:pPr lvl="1"/>
            <a:r>
              <a:rPr lang="en-US"/>
              <a:t>Think Mesa semantics!</a:t>
            </a:r>
          </a:p>
          <a:p>
            <a:pPr lvl="1"/>
            <a:r>
              <a:rPr lang="en-US"/>
              <a:t>Spurious wakeups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772CC-2A36-485C-A720-AF60B401EE1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78BCB-9A35-4623-BF30-BCEE43347C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280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98BB0-4CEC-42B9-88B0-D3FE7DFFF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while instead of if with wait()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E16F4-F6C9-43BF-B04B-493008A94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F80379-8FCA-4B38-95A2-E2A1C751A1C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BEF3C-D718-4A83-92E3-EEB2A4D0A2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4C1565-54AF-4138-875D-F79543CE7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31" y="866633"/>
            <a:ext cx="9409245" cy="627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41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0EF80-237B-4976-8DB8-56559DC0E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Lock and Condition Variable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B2AEC-3EAD-40DE-8348-20C829A84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50A83-F34E-40B0-ABFB-025AC83CD3E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180B8-9659-4EFC-B260-A47FDB65DA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8B6F8-87F3-49A7-9B45-E2EBAC6FD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58" y="782755"/>
            <a:ext cx="9091999" cy="606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46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7" name="Rectangle 5">
            <a:extLst>
              <a:ext uri="{FF2B5EF4-FFF2-40B4-BE49-F238E27FC236}">
                <a16:creationId xmlns:a16="http://schemas.microsoft.com/office/drawing/2014/main" id="{BDC36B20-DEF6-BF4D-B0E7-8F5461CE0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Implementing locks with semaphores</a:t>
            </a:r>
          </a:p>
        </p:txBody>
      </p:sp>
      <p:sp>
        <p:nvSpPr>
          <p:cNvPr id="110598" name="Rectangle 6">
            <a:extLst>
              <a:ext uri="{FF2B5EF4-FFF2-40B4-BE49-F238E27FC236}">
                <a16:creationId xmlns:a16="http://schemas.microsoft.com/office/drawing/2014/main" id="{58C40865-3753-A447-9770-211D098125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/>
              <a:t>Use mutex to ensure exclusion within the lock bounds</a:t>
            </a:r>
          </a:p>
          <a:p>
            <a:r>
              <a:rPr lang="en-US" altLang="en-US" sz="2646"/>
              <a:t>Use next to give lock to processes with a higher priority (why?)</a:t>
            </a:r>
          </a:p>
          <a:p>
            <a:r>
              <a:rPr lang="en-US" altLang="en-US" sz="2646"/>
              <a:t>nextCount indicates whether there are any higher priority waiters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E9B925F-4BC9-934E-AB01-067F794B522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 1550 – Operating Systems – Sherif Khattab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A731FB3-7935-8345-B6C7-AEE0B02240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F5BCE3DC-1A68-4F4D-A17E-03E59ED67E1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0594" name="Text Box 2">
            <a:extLst>
              <a:ext uri="{FF2B5EF4-FFF2-40B4-BE49-F238E27FC236}">
                <a16:creationId xmlns:a16="http://schemas.microsoft.com/office/drawing/2014/main" id="{F5CE3AB5-434E-474B-A96C-F389E4D09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148" y="2330924"/>
            <a:ext cx="4000328" cy="145369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class Lock {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Semaphore mutex(1);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Semaphore next(0);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int nextCount = 0;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};</a:t>
            </a:r>
          </a:p>
        </p:txBody>
      </p:sp>
      <p:sp>
        <p:nvSpPr>
          <p:cNvPr id="110595" name="Text Box 3">
            <a:extLst>
              <a:ext uri="{FF2B5EF4-FFF2-40B4-BE49-F238E27FC236}">
                <a16:creationId xmlns:a16="http://schemas.microsoft.com/office/drawing/2014/main" id="{6110DD74-0801-1A49-A10E-4A6F70463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148" y="3984604"/>
            <a:ext cx="4000328" cy="118221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Lock::Acquire()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{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mutex.down();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</p:txBody>
      </p:sp>
      <p:sp>
        <p:nvSpPr>
          <p:cNvPr id="110596" name="Text Box 4">
            <a:extLst>
              <a:ext uri="{FF2B5EF4-FFF2-40B4-BE49-F238E27FC236}">
                <a16:creationId xmlns:a16="http://schemas.microsoft.com/office/drawing/2014/main" id="{B8E45748-A3E1-164C-9B91-DEA8FAC91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148" y="5323296"/>
            <a:ext cx="4000328" cy="1996667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Lock::Release()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{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if (nextCount &gt; 0)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next.up();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else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mutex.up();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6563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2" name="Rectangle 6">
            <a:extLst>
              <a:ext uri="{FF2B5EF4-FFF2-40B4-BE49-F238E27FC236}">
                <a16:creationId xmlns:a16="http://schemas.microsoft.com/office/drawing/2014/main" id="{8B17F8A5-FE1E-5540-991C-590D33FA24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Implementing condition variables</a:t>
            </a:r>
          </a:p>
        </p:txBody>
      </p:sp>
      <p:sp>
        <p:nvSpPr>
          <p:cNvPr id="111621" name="Rectangle 5">
            <a:extLst>
              <a:ext uri="{FF2B5EF4-FFF2-40B4-BE49-F238E27FC236}">
                <a16:creationId xmlns:a16="http://schemas.microsoft.com/office/drawing/2014/main" id="{98D1A996-CF96-BF4C-9178-C10B8182C3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5343" tIns="47672" rIns="95343" bIns="47672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646"/>
              <a:t>Are these Hoare or Mesa semantics?</a:t>
            </a:r>
          </a:p>
          <a:p>
            <a:r>
              <a:rPr lang="en-US" altLang="en-US" sz="2646"/>
              <a:t>Can there be multiple condition variables for a single Lock?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2500EF2-C006-2647-8CFD-300FA28B30E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 1550 – Operating Systems – Sherif Khattab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513A82D-D95D-3B46-B415-F25C0E574B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624C0254-9B4A-0043-88F3-0747A078613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1618" name="Text Box 2">
            <a:extLst>
              <a:ext uri="{FF2B5EF4-FFF2-40B4-BE49-F238E27FC236}">
                <a16:creationId xmlns:a16="http://schemas.microsoft.com/office/drawing/2014/main" id="{13C05B8A-ACE5-5649-A187-2159DE7C4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733" y="2153666"/>
            <a:ext cx="3998579" cy="145369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class Condition {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Lock *lock;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Semaphore condSem(0);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int semCount = 0;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};</a:t>
            </a:r>
          </a:p>
        </p:txBody>
      </p:sp>
      <p:sp>
        <p:nvSpPr>
          <p:cNvPr id="111619" name="Text Box 3">
            <a:extLst>
              <a:ext uri="{FF2B5EF4-FFF2-40B4-BE49-F238E27FC236}">
                <a16:creationId xmlns:a16="http://schemas.microsoft.com/office/drawing/2014/main" id="{6FF02F7D-1C5E-EB45-93DD-B7C986270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733" y="3886092"/>
            <a:ext cx="3998579" cy="2811121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Condition::Wait ()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{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semCount += 1;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if (lock-&gt;nextCount &gt; 0)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lock-&gt;next.up();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else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lock-&gt;mutex.up();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condSem.down 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semCount -= 1;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</p:txBody>
      </p:sp>
      <p:sp>
        <p:nvSpPr>
          <p:cNvPr id="111620" name="Text Box 4">
            <a:extLst>
              <a:ext uri="{FF2B5EF4-FFF2-40B4-BE49-F238E27FC236}">
                <a16:creationId xmlns:a16="http://schemas.microsoft.com/office/drawing/2014/main" id="{3A49E955-78F7-8147-BD42-C8CCDBAE4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1045" y="2153666"/>
            <a:ext cx="4000328" cy="2539636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Condition::Signal ()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{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if (semCount &gt; 0) {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lock-&gt;nextCount += 1;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condSem.up 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lock-&gt;next.down 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lock-&gt;nextCount -= 1;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}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7711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C6BC-021C-455A-A871-1DEC63112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Synchronization inside Monitors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DF957-D16D-40F2-BF49-46305040F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91FDC-7BBA-4546-B8DC-190EC3CDB1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30E48-5055-4997-B84A-ACE2C6DD08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1CDD8-D760-4928-A96D-4D692802B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6" y="1017322"/>
            <a:ext cx="9050219" cy="603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71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838EA777-B608-8E4A-8B51-786B3BEF4E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Message passing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362D90CE-C693-414D-B6F5-8829A4C950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4333164" cy="6567487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Synchronize by exchanging messages</a:t>
            </a:r>
          </a:p>
          <a:p>
            <a:r>
              <a:rPr lang="en-US" altLang="en-US"/>
              <a:t>Two primitives:</a:t>
            </a:r>
          </a:p>
          <a:p>
            <a:pPr lvl="1"/>
            <a:r>
              <a:rPr lang="en-US" altLang="en-US"/>
              <a:t>Send: send a message</a:t>
            </a:r>
          </a:p>
          <a:p>
            <a:pPr lvl="1"/>
            <a:r>
              <a:rPr lang="en-US" altLang="en-US"/>
              <a:t>Receive: receive a message</a:t>
            </a:r>
          </a:p>
          <a:p>
            <a:pPr lvl="1"/>
            <a:r>
              <a:rPr lang="en-US" altLang="en-US"/>
              <a:t>Both may specify a “channel” to use</a:t>
            </a:r>
          </a:p>
          <a:p>
            <a:r>
              <a:rPr lang="en-US" altLang="en-US"/>
              <a:t>Issue: how does the sender know the receiver got the message?</a:t>
            </a:r>
          </a:p>
          <a:p>
            <a:r>
              <a:rPr lang="en-US" altLang="en-US"/>
              <a:t>Issue: authentication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956E2C-E5A6-0647-BF42-137E615716E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7726A-A27A-B54E-8233-121EE02C6A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6CFD0040-F65E-EC40-A57B-7225A8BFBED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4987E9-15C3-4036-B172-603C83DBF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773" y="2326943"/>
            <a:ext cx="5407840" cy="360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12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75B0BB18-45FE-C145-86F9-5F2D13AD61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Barriers</a:t>
            </a:r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53E09A75-9602-D845-8429-42B9F821B4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/>
              <a:t>Used for synchronizing multiple processes</a:t>
            </a:r>
          </a:p>
          <a:p>
            <a:r>
              <a:rPr lang="en-US" altLang="en-US" sz="2646"/>
              <a:t>Processes wait at a “barrier” until all in the group arrive</a:t>
            </a:r>
          </a:p>
          <a:p>
            <a:r>
              <a:rPr lang="en-US" altLang="en-US" sz="2646"/>
              <a:t>After all have arrived, all processes can proceed</a:t>
            </a:r>
          </a:p>
          <a:p>
            <a:r>
              <a:rPr lang="en-US" altLang="en-US" sz="2646"/>
              <a:t>May be implemented using locks and condition variables</a:t>
            </a:r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67328B6C-4287-814A-93BF-39FD1F8937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 1550 – Operating Systems – Sherif Khattab</a:t>
            </a: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8B2F9FDC-8F0A-CC49-98A2-71FB6688BA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5435E664-CD88-A24A-80C1-346B69324EE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37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113668" name="Group 4">
            <a:extLst>
              <a:ext uri="{FF2B5EF4-FFF2-40B4-BE49-F238E27FC236}">
                <a16:creationId xmlns:a16="http://schemas.microsoft.com/office/drawing/2014/main" id="{5DF82652-35F2-D940-8DB8-E6E774A60750}"/>
              </a:ext>
            </a:extLst>
          </p:cNvPr>
          <p:cNvGrpSpPr>
            <a:grpSpLocks/>
          </p:cNvGrpSpPr>
          <p:nvPr/>
        </p:nvGrpSpPr>
        <p:grpSpPr bwMode="auto">
          <a:xfrm>
            <a:off x="4032355" y="4031828"/>
            <a:ext cx="1847921" cy="2971373"/>
            <a:chOff x="2304" y="2304"/>
            <a:chExt cx="1056" cy="1698"/>
          </a:xfrm>
        </p:grpSpPr>
        <p:sp>
          <p:nvSpPr>
            <p:cNvPr id="113669" name="Rectangle 5">
              <a:extLst>
                <a:ext uri="{FF2B5EF4-FFF2-40B4-BE49-F238E27FC236}">
                  <a16:creationId xmlns:a16="http://schemas.microsoft.com/office/drawing/2014/main" id="{3D691FCC-E6AD-1948-A18A-99E583F87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304"/>
              <a:ext cx="1056" cy="1296"/>
            </a:xfrm>
            <a:prstGeom prst="rect">
              <a:avLst/>
            </a:prstGeom>
            <a:solidFill>
              <a:schemeClr val="bg1"/>
            </a:solidFill>
            <a:ln w="12700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70" name="Text Box 6">
              <a:extLst>
                <a:ext uri="{FF2B5EF4-FFF2-40B4-BE49-F238E27FC236}">
                  <a16:creationId xmlns:a16="http://schemas.microsoft.com/office/drawing/2014/main" id="{B380534E-6F78-C245-8D5B-432FD48FA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3600"/>
              <a:ext cx="792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 and D at</a:t>
              </a:r>
            </a:p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barrier</a:t>
              </a:r>
            </a:p>
          </p:txBody>
        </p:sp>
        <p:sp>
          <p:nvSpPr>
            <p:cNvPr id="113671" name="Rectangle 7">
              <a:extLst>
                <a:ext uri="{FF2B5EF4-FFF2-40B4-BE49-F238E27FC236}">
                  <a16:creationId xmlns:a16="http://schemas.microsoft.com/office/drawing/2014/main" id="{5AE6E697-84DA-A449-A75E-80E683899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352"/>
              <a:ext cx="96" cy="1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72" name="Oval 8">
              <a:extLst>
                <a:ext uri="{FF2B5EF4-FFF2-40B4-BE49-F238E27FC236}">
                  <a16:creationId xmlns:a16="http://schemas.microsoft.com/office/drawing/2014/main" id="{063126FF-8C4C-A841-BA93-5172AE0A2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352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113673" name="Oval 9">
              <a:extLst>
                <a:ext uri="{FF2B5EF4-FFF2-40B4-BE49-F238E27FC236}">
                  <a16:creationId xmlns:a16="http://schemas.microsoft.com/office/drawing/2014/main" id="{183C1A56-43C7-8744-BE14-B29E19641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640"/>
              <a:ext cx="240" cy="24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</a:t>
              </a:r>
            </a:p>
          </p:txBody>
        </p:sp>
        <p:sp>
          <p:nvSpPr>
            <p:cNvPr id="113674" name="Oval 10">
              <a:extLst>
                <a:ext uri="{FF2B5EF4-FFF2-40B4-BE49-F238E27FC236}">
                  <a16:creationId xmlns:a16="http://schemas.microsoft.com/office/drawing/2014/main" id="{010B4514-03DB-8D4A-B368-968930E87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928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C</a:t>
              </a:r>
            </a:p>
          </p:txBody>
        </p:sp>
        <p:sp>
          <p:nvSpPr>
            <p:cNvPr id="113675" name="Oval 11">
              <a:extLst>
                <a:ext uri="{FF2B5EF4-FFF2-40B4-BE49-F238E27FC236}">
                  <a16:creationId xmlns:a16="http://schemas.microsoft.com/office/drawing/2014/main" id="{706B7674-B559-E549-9B1A-68D536650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3216"/>
              <a:ext cx="240" cy="24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D</a:t>
              </a:r>
            </a:p>
          </p:txBody>
        </p:sp>
      </p:grpSp>
      <p:grpSp>
        <p:nvGrpSpPr>
          <p:cNvPr id="113676" name="Group 12">
            <a:extLst>
              <a:ext uri="{FF2B5EF4-FFF2-40B4-BE49-F238E27FC236}">
                <a16:creationId xmlns:a16="http://schemas.microsoft.com/office/drawing/2014/main" id="{947C7DF1-A321-734F-A39B-680648C9D32B}"/>
              </a:ext>
            </a:extLst>
          </p:cNvPr>
          <p:cNvGrpSpPr>
            <a:grpSpLocks/>
          </p:cNvGrpSpPr>
          <p:nvPr/>
        </p:nvGrpSpPr>
        <p:grpSpPr bwMode="auto">
          <a:xfrm>
            <a:off x="6034272" y="4031828"/>
            <a:ext cx="1021957" cy="2971373"/>
            <a:chOff x="3448" y="2304"/>
            <a:chExt cx="584" cy="1698"/>
          </a:xfrm>
        </p:grpSpPr>
        <p:sp>
          <p:nvSpPr>
            <p:cNvPr id="113677" name="Rectangle 13">
              <a:extLst>
                <a:ext uri="{FF2B5EF4-FFF2-40B4-BE49-F238E27FC236}">
                  <a16:creationId xmlns:a16="http://schemas.microsoft.com/office/drawing/2014/main" id="{0C542A7D-6B2F-A847-BA7F-B52FE810A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304"/>
              <a:ext cx="576" cy="1296"/>
            </a:xfrm>
            <a:prstGeom prst="rect">
              <a:avLst/>
            </a:prstGeom>
            <a:solidFill>
              <a:schemeClr val="bg1"/>
            </a:solidFill>
            <a:ln w="12700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78" name="Text Box 14">
              <a:extLst>
                <a:ext uri="{FF2B5EF4-FFF2-40B4-BE49-F238E27FC236}">
                  <a16:creationId xmlns:a16="http://schemas.microsoft.com/office/drawing/2014/main" id="{609D6B3D-9AE2-C245-A097-B6D5C62213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8" y="3600"/>
              <a:ext cx="525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All at</a:t>
              </a:r>
            </a:p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barrier</a:t>
              </a:r>
            </a:p>
          </p:txBody>
        </p:sp>
        <p:sp>
          <p:nvSpPr>
            <p:cNvPr id="113679" name="Rectangle 15">
              <a:extLst>
                <a:ext uri="{FF2B5EF4-FFF2-40B4-BE49-F238E27FC236}">
                  <a16:creationId xmlns:a16="http://schemas.microsoft.com/office/drawing/2014/main" id="{0F369217-49B4-BE43-9AA8-36CDC3B76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352"/>
              <a:ext cx="96" cy="1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80" name="Oval 16">
              <a:extLst>
                <a:ext uri="{FF2B5EF4-FFF2-40B4-BE49-F238E27FC236}">
                  <a16:creationId xmlns:a16="http://schemas.microsoft.com/office/drawing/2014/main" id="{3A20F2C3-CDA0-524D-A119-7B6A9DE46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352"/>
              <a:ext cx="240" cy="240"/>
            </a:xfrm>
            <a:prstGeom prst="ellipse">
              <a:avLst/>
            </a:prstGeom>
            <a:solidFill>
              <a:srgbClr val="ED181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113681" name="Oval 17">
              <a:extLst>
                <a:ext uri="{FF2B5EF4-FFF2-40B4-BE49-F238E27FC236}">
                  <a16:creationId xmlns:a16="http://schemas.microsoft.com/office/drawing/2014/main" id="{BDEF3EA7-2795-E244-B31E-AC3732E37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640"/>
              <a:ext cx="240" cy="240"/>
            </a:xfrm>
            <a:prstGeom prst="ellipse">
              <a:avLst/>
            </a:prstGeom>
            <a:solidFill>
              <a:srgbClr val="ED181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</a:t>
              </a:r>
            </a:p>
          </p:txBody>
        </p:sp>
        <p:sp>
          <p:nvSpPr>
            <p:cNvPr id="113682" name="Oval 18">
              <a:extLst>
                <a:ext uri="{FF2B5EF4-FFF2-40B4-BE49-F238E27FC236}">
                  <a16:creationId xmlns:a16="http://schemas.microsoft.com/office/drawing/2014/main" id="{44AECA8F-4C1F-8243-A745-72D13E5B3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928"/>
              <a:ext cx="240" cy="240"/>
            </a:xfrm>
            <a:prstGeom prst="ellipse">
              <a:avLst/>
            </a:prstGeom>
            <a:solidFill>
              <a:srgbClr val="ED181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C</a:t>
              </a:r>
            </a:p>
          </p:txBody>
        </p:sp>
        <p:sp>
          <p:nvSpPr>
            <p:cNvPr id="113683" name="Oval 19">
              <a:extLst>
                <a:ext uri="{FF2B5EF4-FFF2-40B4-BE49-F238E27FC236}">
                  <a16:creationId xmlns:a16="http://schemas.microsoft.com/office/drawing/2014/main" id="{D4044387-3196-2E4F-B87C-2621F7F17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216"/>
              <a:ext cx="240" cy="240"/>
            </a:xfrm>
            <a:prstGeom prst="ellipse">
              <a:avLst/>
            </a:prstGeom>
            <a:solidFill>
              <a:srgbClr val="ED181E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D</a:t>
              </a:r>
            </a:p>
          </p:txBody>
        </p:sp>
      </p:grpSp>
      <p:grpSp>
        <p:nvGrpSpPr>
          <p:cNvPr id="113684" name="Group 20">
            <a:extLst>
              <a:ext uri="{FF2B5EF4-FFF2-40B4-BE49-F238E27FC236}">
                <a16:creationId xmlns:a16="http://schemas.microsoft.com/office/drawing/2014/main" id="{BA5133D5-3091-8344-B871-6C3CAA621E02}"/>
              </a:ext>
            </a:extLst>
          </p:cNvPr>
          <p:cNvGrpSpPr>
            <a:grpSpLocks/>
          </p:cNvGrpSpPr>
          <p:nvPr/>
        </p:nvGrpSpPr>
        <p:grpSpPr bwMode="auto">
          <a:xfrm>
            <a:off x="7036979" y="4031828"/>
            <a:ext cx="1977416" cy="2971373"/>
            <a:chOff x="4021" y="2304"/>
            <a:chExt cx="1130" cy="1698"/>
          </a:xfrm>
        </p:grpSpPr>
        <p:sp>
          <p:nvSpPr>
            <p:cNvPr id="113685" name="Rectangle 21">
              <a:extLst>
                <a:ext uri="{FF2B5EF4-FFF2-40B4-BE49-F238E27FC236}">
                  <a16:creationId xmlns:a16="http://schemas.microsoft.com/office/drawing/2014/main" id="{4FBF6428-FD07-FE46-8E61-8E194EA2B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304"/>
              <a:ext cx="1008" cy="1296"/>
            </a:xfrm>
            <a:prstGeom prst="rect">
              <a:avLst/>
            </a:prstGeom>
            <a:solidFill>
              <a:schemeClr val="bg1"/>
            </a:solidFill>
            <a:ln w="12700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86" name="Text Box 22">
              <a:extLst>
                <a:ext uri="{FF2B5EF4-FFF2-40B4-BE49-F238E27FC236}">
                  <a16:creationId xmlns:a16="http://schemas.microsoft.com/office/drawing/2014/main" id="{F09F22D4-A8E8-8842-A50B-B0FF1B7B60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1" y="3600"/>
              <a:ext cx="1130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Barrier releases</a:t>
              </a:r>
              <a:b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</a:b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all processes</a:t>
              </a:r>
            </a:p>
          </p:txBody>
        </p:sp>
        <p:sp>
          <p:nvSpPr>
            <p:cNvPr id="113687" name="Rectangle 23">
              <a:extLst>
                <a:ext uri="{FF2B5EF4-FFF2-40B4-BE49-F238E27FC236}">
                  <a16:creationId xmlns:a16="http://schemas.microsoft.com/office/drawing/2014/main" id="{1196C6AB-AC06-6146-B3B4-37ED940F4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352"/>
              <a:ext cx="96" cy="1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88" name="Oval 24">
              <a:extLst>
                <a:ext uri="{FF2B5EF4-FFF2-40B4-BE49-F238E27FC236}">
                  <a16:creationId xmlns:a16="http://schemas.microsoft.com/office/drawing/2014/main" id="{FA90CC6D-E3C6-DC45-BC18-C35A5284A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352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113689" name="Oval 25">
              <a:extLst>
                <a:ext uri="{FF2B5EF4-FFF2-40B4-BE49-F238E27FC236}">
                  <a16:creationId xmlns:a16="http://schemas.microsoft.com/office/drawing/2014/main" id="{F7E7202E-D5D3-A747-9D1B-F7FC160AD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640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</a:t>
              </a:r>
            </a:p>
          </p:txBody>
        </p:sp>
        <p:sp>
          <p:nvSpPr>
            <p:cNvPr id="113690" name="Oval 26">
              <a:extLst>
                <a:ext uri="{FF2B5EF4-FFF2-40B4-BE49-F238E27FC236}">
                  <a16:creationId xmlns:a16="http://schemas.microsoft.com/office/drawing/2014/main" id="{6F500A15-5B13-334D-9A91-DE6F33595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928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C</a:t>
              </a:r>
            </a:p>
          </p:txBody>
        </p:sp>
        <p:sp>
          <p:nvSpPr>
            <p:cNvPr id="113691" name="Oval 27">
              <a:extLst>
                <a:ext uri="{FF2B5EF4-FFF2-40B4-BE49-F238E27FC236}">
                  <a16:creationId xmlns:a16="http://schemas.microsoft.com/office/drawing/2014/main" id="{8E40E6A0-180A-A140-AA4D-145E8A8EC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3216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D</a:t>
              </a:r>
            </a:p>
          </p:txBody>
        </p:sp>
      </p:grpSp>
      <p:grpSp>
        <p:nvGrpSpPr>
          <p:cNvPr id="113692" name="Group 28">
            <a:extLst>
              <a:ext uri="{FF2B5EF4-FFF2-40B4-BE49-F238E27FC236}">
                <a16:creationId xmlns:a16="http://schemas.microsoft.com/office/drawing/2014/main" id="{8B52787E-F13C-F64A-95FC-73E1D8619421}"/>
              </a:ext>
            </a:extLst>
          </p:cNvPr>
          <p:cNvGrpSpPr>
            <a:grpSpLocks/>
          </p:cNvGrpSpPr>
          <p:nvPr/>
        </p:nvGrpSpPr>
        <p:grpSpPr bwMode="auto">
          <a:xfrm>
            <a:off x="1008486" y="4031828"/>
            <a:ext cx="2836628" cy="2971373"/>
            <a:chOff x="576" y="2304"/>
            <a:chExt cx="1621" cy="1698"/>
          </a:xfrm>
        </p:grpSpPr>
        <p:sp>
          <p:nvSpPr>
            <p:cNvPr id="113693" name="Rectangle 29">
              <a:extLst>
                <a:ext uri="{FF2B5EF4-FFF2-40B4-BE49-F238E27FC236}">
                  <a16:creationId xmlns:a16="http://schemas.microsoft.com/office/drawing/2014/main" id="{75BC1CE1-4DB5-F844-8D3E-60A78B8FC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304"/>
              <a:ext cx="1584" cy="1296"/>
            </a:xfrm>
            <a:prstGeom prst="rect">
              <a:avLst/>
            </a:prstGeom>
            <a:solidFill>
              <a:schemeClr val="bg1"/>
            </a:solidFill>
            <a:ln w="12700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94" name="Text Box 30">
              <a:extLst>
                <a:ext uri="{FF2B5EF4-FFF2-40B4-BE49-F238E27FC236}">
                  <a16:creationId xmlns:a16="http://schemas.microsoft.com/office/drawing/2014/main" id="{3F01AD55-B3DA-6E4B-874D-F9F81B8CEF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600"/>
              <a:ext cx="1621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Processes approaching</a:t>
              </a:r>
            </a:p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barrier</a:t>
              </a:r>
            </a:p>
          </p:txBody>
        </p:sp>
        <p:sp>
          <p:nvSpPr>
            <p:cNvPr id="113695" name="Rectangle 31">
              <a:extLst>
                <a:ext uri="{FF2B5EF4-FFF2-40B4-BE49-F238E27FC236}">
                  <a16:creationId xmlns:a16="http://schemas.microsoft.com/office/drawing/2014/main" id="{B3C7818A-9093-D348-B3DC-24B222565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352"/>
              <a:ext cx="96" cy="1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696" name="Oval 32">
              <a:extLst>
                <a:ext uri="{FF2B5EF4-FFF2-40B4-BE49-F238E27FC236}">
                  <a16:creationId xmlns:a16="http://schemas.microsoft.com/office/drawing/2014/main" id="{92B45288-C480-8741-BBA9-7045977B5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352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A</a:t>
              </a:r>
            </a:p>
          </p:txBody>
        </p:sp>
        <p:sp>
          <p:nvSpPr>
            <p:cNvPr id="113697" name="Oval 33">
              <a:extLst>
                <a:ext uri="{FF2B5EF4-FFF2-40B4-BE49-F238E27FC236}">
                  <a16:creationId xmlns:a16="http://schemas.microsoft.com/office/drawing/2014/main" id="{9F9B1BA0-C5C0-5A4B-B0B3-1BBC15FAE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640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B</a:t>
              </a:r>
            </a:p>
          </p:txBody>
        </p:sp>
        <p:sp>
          <p:nvSpPr>
            <p:cNvPr id="113698" name="Oval 34">
              <a:extLst>
                <a:ext uri="{FF2B5EF4-FFF2-40B4-BE49-F238E27FC236}">
                  <a16:creationId xmlns:a16="http://schemas.microsoft.com/office/drawing/2014/main" id="{59745D42-FC42-D245-817B-F52B52850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928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C</a:t>
              </a:r>
            </a:p>
          </p:txBody>
        </p:sp>
        <p:sp>
          <p:nvSpPr>
            <p:cNvPr id="113699" name="Oval 35">
              <a:extLst>
                <a:ext uri="{FF2B5EF4-FFF2-40B4-BE49-F238E27FC236}">
                  <a16:creationId xmlns:a16="http://schemas.microsoft.com/office/drawing/2014/main" id="{BF0010FA-FA7D-9B41-BECD-658A917A2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216"/>
              <a:ext cx="240" cy="24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ea typeface="+mn-ea"/>
                  <a:cs typeface="Arial"/>
                </a:rPr>
                <a:t>D</a:t>
              </a:r>
            </a:p>
          </p:txBody>
        </p:sp>
        <p:sp>
          <p:nvSpPr>
            <p:cNvPr id="113700" name="Line 36">
              <a:extLst>
                <a:ext uri="{FF2B5EF4-FFF2-40B4-BE49-F238E27FC236}">
                  <a16:creationId xmlns:a16="http://schemas.microsoft.com/office/drawing/2014/main" id="{F08B638D-6957-914A-ADA7-554F098F12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496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701" name="Line 37">
              <a:extLst>
                <a:ext uri="{FF2B5EF4-FFF2-40B4-BE49-F238E27FC236}">
                  <a16:creationId xmlns:a16="http://schemas.microsoft.com/office/drawing/2014/main" id="{42682FC1-09D5-2B43-9B1C-B3B1551A6C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2784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702" name="Line 38">
              <a:extLst>
                <a:ext uri="{FF2B5EF4-FFF2-40B4-BE49-F238E27FC236}">
                  <a16:creationId xmlns:a16="http://schemas.microsoft.com/office/drawing/2014/main" id="{37B7D11D-6689-D941-ABF7-64EA7C68D3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3072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  <p:sp>
          <p:nvSpPr>
            <p:cNvPr id="113703" name="Line 39">
              <a:extLst>
                <a:ext uri="{FF2B5EF4-FFF2-40B4-BE49-F238E27FC236}">
                  <a16:creationId xmlns:a16="http://schemas.microsoft.com/office/drawing/2014/main" id="{9F037A54-C64C-5042-891B-025886DD3A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360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747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CDDC-540B-4AAD-8AB4-1776C7331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Barriers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B6195-93E6-47B2-A044-E175F01A4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2FB6A-2228-4090-8262-895A3F2BB78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17E852-E21C-49CC-9DF1-627ECC534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713976-5557-47F2-9EF8-4A93BF89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61" y="1630576"/>
            <a:ext cx="7536465" cy="502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27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28A-8674-42BF-A553-2C3612BC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Xv6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B6C5A-CC0C-40C3-BD2B-60F0CF3EE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sleep and wakeup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6E1D9-544E-4B5A-9302-BDE3B0A3F2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BFD23-2AB7-4671-BD28-264D45A19C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641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1C35-B7E9-AD43-99C8-95170559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F42C8-5750-0341-86AA-B64ED9D3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4917"/>
            <a:ext cx="10096296" cy="656748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B4ABDD-19CE-BF49-AD01-C8301EAADB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5C873-401D-FF41-BA45-23F3EB3808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20261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662FDEC6-1A57-7A4E-BD61-B4C9C42FB1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Classical synchronization problems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9CCF0D6A-3A12-D542-BC48-B9C95F3915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205" dirty="0"/>
              <a:t>Bounded Buffer</a:t>
            </a:r>
          </a:p>
          <a:p>
            <a:pPr lvl="1"/>
            <a:r>
              <a:rPr lang="en-US" altLang="en-US" sz="1984" dirty="0"/>
              <a:t>Multiple producers and consumers</a:t>
            </a:r>
          </a:p>
          <a:p>
            <a:pPr lvl="1"/>
            <a:r>
              <a:rPr lang="en-US" altLang="en-US" sz="1984" dirty="0"/>
              <a:t>Synchronize access to shared buffer</a:t>
            </a:r>
          </a:p>
          <a:p>
            <a:r>
              <a:rPr lang="en-US" altLang="en-US" sz="2205" dirty="0"/>
              <a:t>Readers &amp; Writers</a:t>
            </a:r>
          </a:p>
          <a:p>
            <a:pPr lvl="1"/>
            <a:r>
              <a:rPr lang="en-US" altLang="en-US" sz="1984" dirty="0"/>
              <a:t>Many processes that may read and/or write</a:t>
            </a:r>
          </a:p>
          <a:p>
            <a:pPr lvl="1"/>
            <a:r>
              <a:rPr lang="en-US" altLang="en-US" sz="1984" dirty="0"/>
              <a:t>Only one writer allowed at any time</a:t>
            </a:r>
          </a:p>
          <a:p>
            <a:pPr lvl="1"/>
            <a:r>
              <a:rPr lang="en-US" altLang="en-US" sz="1984" dirty="0"/>
              <a:t>Many readers allowed, but not while a process is writing</a:t>
            </a:r>
          </a:p>
          <a:p>
            <a:r>
              <a:rPr lang="en-US" altLang="en-US" sz="2205" dirty="0"/>
              <a:t>Dining Philosophers</a:t>
            </a:r>
          </a:p>
          <a:p>
            <a:pPr lvl="1"/>
            <a:r>
              <a:rPr lang="en-US" altLang="en-US" sz="1984" dirty="0"/>
              <a:t>Resource allocation problem</a:t>
            </a:r>
          </a:p>
          <a:p>
            <a:pPr lvl="1"/>
            <a:r>
              <a:rPr lang="en-US" altLang="en-US" sz="1984" dirty="0"/>
              <a:t>N processes and limited resources to perform sequence of tasks</a:t>
            </a:r>
          </a:p>
          <a:p>
            <a:r>
              <a:rPr lang="en-US" altLang="en-US" sz="2205" dirty="0"/>
              <a:t>Goal 1: use semaphores to implement solutions to these problems</a:t>
            </a:r>
          </a:p>
          <a:p>
            <a:r>
              <a:rPr lang="en-US" altLang="en-US" sz="2205" dirty="0"/>
              <a:t>Goal 2: use locks and condition variables to implement solutions to these problems</a:t>
            </a:r>
          </a:p>
          <a:p>
            <a:endParaRPr lang="en-US" altLang="en-US" sz="2205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0C602E-3244-7347-8C4C-7141324C4D7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41B87-BBB9-9941-85A4-F6E6D630A4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9332445C-364B-B74D-9715-C1EFE853EA5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40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0797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1" name="Rectangle 5">
            <a:extLst>
              <a:ext uri="{FF2B5EF4-FFF2-40B4-BE49-F238E27FC236}">
                <a16:creationId xmlns:a16="http://schemas.microsoft.com/office/drawing/2014/main" id="{61954CF2-0056-D24F-AC34-B313ACE689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Bounded buffer problem</a:t>
            </a:r>
          </a:p>
        </p:txBody>
      </p:sp>
      <p:sp>
        <p:nvSpPr>
          <p:cNvPr id="116742" name="Rectangle 6">
            <a:extLst>
              <a:ext uri="{FF2B5EF4-FFF2-40B4-BE49-F238E27FC236}">
                <a16:creationId xmlns:a16="http://schemas.microsoft.com/office/drawing/2014/main" id="{7FDA39D6-D460-F84C-B825-972ADE5DCF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/>
              <a:t>Goal: implement producer-consumer without busy waiting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8C40539-46F0-494A-8163-8D5BF28501B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 1550 – Operating Systems – Sherif Khattab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005030-9F97-AB44-8CA9-4B4CEC2B22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E0FE04A3-DC21-3044-BC0A-00533AB3A78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41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10E5A-1921-F146-82EA-0FE11E122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024187"/>
            <a:ext cx="4381500" cy="375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55D752-950F-EC42-BA0B-168F4D95A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450" y="1225732"/>
            <a:ext cx="3213100" cy="147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F79090-4942-0947-BB02-9E09A5BC2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312" y="3024187"/>
            <a:ext cx="43815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86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263C7-A3DF-8E4A-88D3-1D297A353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Thread spawning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79A8A-9253-ED4B-B806-A0AAEEAE8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EE6A-418A-A742-9326-198F0AD77D1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ED96C-7A9D-E848-93DC-F27A3BDD67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D34F3-D006-094E-92E3-E25E1BB74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2014537"/>
            <a:ext cx="58801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97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F7CC-CBC9-458C-A4C4-7FEF2B3B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Tracing 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034C-220D-4CA1-99AC-0A21ECFD6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8263B-E7D6-42F0-96CE-FF041FB5869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A26CC-25FE-4321-90D8-A058371174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4734EE-3E8F-403F-8361-18EE1ADEF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34" y="987727"/>
            <a:ext cx="9227640" cy="615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46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3B47-1930-4A9F-9E13-6CC8546B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Deadlock can happen with a small mistake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64DE7-2981-4A08-AA98-C6054F8E1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BACF6-04CF-4217-97E4-488B8A9D031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EC06D1-4648-4B4D-AFB6-6D6C5A5FF7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5A57D0-305B-48FD-9482-57F430AE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10" y="1156426"/>
            <a:ext cx="8531604" cy="568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05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45EF-B8DD-45D8-9248-CB1616C25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Buffer (Another rundown)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FC6E4-F453-4F8B-ABFF-078254301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37477B-1BB7-4881-B9CA-398538E0B9B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9BAF5-B6DB-44AB-9FDF-94DA0FFE82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45</a:t>
            </a:fld>
            <a:endParaRPr kumimoji="0" lang="en-GB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F01B12-2B1E-47C2-970A-3996BA425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16" y="741590"/>
            <a:ext cx="9377457" cy="625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83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C97F-AFCA-4AC8-AFF1-36EBDCDB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Possible states in Bounded Buffer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450F0-DEA0-40BB-97F8-45A5E851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871B4B-3792-4902-9FD2-B9D8360379F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509EB-D5B3-4A80-8B3B-9E8CE6E055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46</a:t>
            </a:fld>
            <a:endParaRPr kumimoji="0" lang="en-GB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196E3-3FAD-44A3-AA2E-C6D7C306E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68" y="869296"/>
            <a:ext cx="9384589" cy="625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699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9103-2BDE-4B0B-8F90-7C8025F1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B336D-9D2D-4710-89E4-444D79F14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4375"/>
            <a:ext cx="3091218" cy="6567487"/>
          </a:xfrm>
        </p:spPr>
        <p:txBody>
          <a:bodyPr>
            <a:normAutofit/>
          </a:bodyPr>
          <a:lstStyle/>
          <a:p>
            <a:r>
              <a:rPr lang="en-US" dirty="0"/>
              <a:t>W0 </a:t>
            </a:r>
            <a:r>
              <a:rPr lang="en-US" dirty="0" err="1"/>
              <a:t>enterWrite</a:t>
            </a:r>
            <a:endParaRPr lang="en-US" dirty="0"/>
          </a:p>
          <a:p>
            <a:r>
              <a:rPr lang="en-US" dirty="0"/>
              <a:t>W0 write</a:t>
            </a:r>
          </a:p>
          <a:p>
            <a:r>
              <a:rPr lang="en-US" dirty="0"/>
              <a:t>R0 </a:t>
            </a:r>
            <a:r>
              <a:rPr lang="en-US" dirty="0" err="1"/>
              <a:t>enterRead</a:t>
            </a:r>
            <a:endParaRPr lang="en-US" dirty="0"/>
          </a:p>
          <a:p>
            <a:r>
              <a:rPr lang="en-US" dirty="0"/>
              <a:t>R1 </a:t>
            </a:r>
            <a:r>
              <a:rPr lang="en-US" dirty="0" err="1"/>
              <a:t>enterRead</a:t>
            </a:r>
            <a:endParaRPr lang="en-US" dirty="0"/>
          </a:p>
          <a:p>
            <a:r>
              <a:rPr lang="en-US" dirty="0"/>
              <a:t>R2 </a:t>
            </a:r>
            <a:r>
              <a:rPr lang="en-US" dirty="0" err="1"/>
              <a:t>enterRead</a:t>
            </a:r>
            <a:endParaRPr lang="en-US" dirty="0"/>
          </a:p>
          <a:p>
            <a:r>
              <a:rPr lang="en-US" dirty="0"/>
              <a:t>W0 </a:t>
            </a:r>
            <a:r>
              <a:rPr lang="en-US" dirty="0" err="1"/>
              <a:t>doneWrite</a:t>
            </a:r>
            <a:endParaRPr lang="en-US" dirty="0"/>
          </a:p>
          <a:p>
            <a:r>
              <a:rPr lang="en-US" dirty="0"/>
              <a:t>R2 read</a:t>
            </a:r>
          </a:p>
          <a:p>
            <a:r>
              <a:rPr lang="en-US" dirty="0"/>
              <a:t>W1 </a:t>
            </a:r>
            <a:r>
              <a:rPr lang="en-US" dirty="0" err="1"/>
              <a:t>enterWrite</a:t>
            </a:r>
            <a:endParaRPr lang="en-US" dirty="0"/>
          </a:p>
          <a:p>
            <a:r>
              <a:rPr lang="en-US" dirty="0"/>
              <a:t>R2 </a:t>
            </a:r>
            <a:r>
              <a:rPr lang="en-US" dirty="0" err="1"/>
              <a:t>doneRead</a:t>
            </a:r>
            <a:endParaRPr lang="en-US" dirty="0"/>
          </a:p>
          <a:p>
            <a:r>
              <a:rPr lang="en-US" dirty="0"/>
              <a:t>W1 write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1CCCFD-3EA7-4929-924F-901ECE29700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A1D3E-E0C3-421E-8EC8-FFC918565C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47</a:t>
            </a:fld>
            <a:endParaRPr kumimoji="0" lang="en-GB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B54D0833-D468-4579-AA17-87C1E04A7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8473" y="1250297"/>
            <a:ext cx="5199027" cy="4015681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Reader process</a:t>
            </a:r>
            <a:endParaRPr kumimoji="0" lang="en-US" altLang="en-US" sz="187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/>
            </a:endParaRP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…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mutex.down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nreaders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+= 1;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if (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nreaders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== 1) // wait if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writing.down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  // 1st reader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mutex.up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// Read some stuff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mutex.down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nreaders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-= 1;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if (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nreaders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== 0)	// signal if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writing.up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	// last reader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mutex.up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…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A1D33533-79E2-4621-ACBC-C6FF3C3B5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2544" y="5341585"/>
            <a:ext cx="3198862" cy="184380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Writer process</a:t>
            </a:r>
            <a:endParaRPr kumimoji="0" lang="en-US" altLang="en-US" sz="187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/>
            </a:endParaRP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…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writing.down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// Write some stuff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writing.up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…</a:t>
            </a:r>
            <a:endParaRPr kumimoji="0" lang="en-US" altLang="en-US" sz="187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14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9103-2BDE-4B0B-8F90-7C8025F1E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B336D-9D2D-4710-89E4-444D79F14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4375"/>
            <a:ext cx="3091218" cy="65674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R0 </a:t>
            </a:r>
            <a:r>
              <a:rPr lang="en-US" dirty="0" err="1"/>
              <a:t>enterRead</a:t>
            </a:r>
            <a:endParaRPr lang="en-US" dirty="0"/>
          </a:p>
          <a:p>
            <a:r>
              <a:rPr lang="en-US" dirty="0"/>
              <a:t>R0 read</a:t>
            </a:r>
          </a:p>
          <a:p>
            <a:r>
              <a:rPr lang="en-US" dirty="0"/>
              <a:t>R1 </a:t>
            </a:r>
            <a:r>
              <a:rPr lang="en-US" dirty="0" err="1"/>
              <a:t>enterRead</a:t>
            </a:r>
            <a:endParaRPr lang="en-US" dirty="0"/>
          </a:p>
          <a:p>
            <a:r>
              <a:rPr lang="en-US" dirty="0"/>
              <a:t>R1 read</a:t>
            </a:r>
          </a:p>
          <a:p>
            <a:r>
              <a:rPr lang="en-US" dirty="0"/>
              <a:t>W0 </a:t>
            </a:r>
            <a:r>
              <a:rPr lang="en-US" dirty="0" err="1"/>
              <a:t>enterWrite</a:t>
            </a:r>
            <a:endParaRPr lang="en-US" dirty="0"/>
          </a:p>
          <a:p>
            <a:r>
              <a:rPr lang="en-US" dirty="0"/>
              <a:t>R2 </a:t>
            </a:r>
            <a:r>
              <a:rPr lang="en-US" dirty="0" err="1"/>
              <a:t>enterRead</a:t>
            </a:r>
            <a:endParaRPr lang="en-US" dirty="0"/>
          </a:p>
          <a:p>
            <a:r>
              <a:rPr lang="en-US" dirty="0"/>
              <a:t>R2 read</a:t>
            </a:r>
          </a:p>
          <a:p>
            <a:r>
              <a:rPr lang="en-US" dirty="0"/>
              <a:t>R2 </a:t>
            </a:r>
            <a:r>
              <a:rPr lang="en-US" dirty="0" err="1"/>
              <a:t>doneRead</a:t>
            </a:r>
            <a:endParaRPr lang="en-US" dirty="0"/>
          </a:p>
          <a:p>
            <a:r>
              <a:rPr lang="en-US" dirty="0"/>
              <a:t>R1 </a:t>
            </a:r>
            <a:r>
              <a:rPr lang="en-US" dirty="0" err="1"/>
              <a:t>doneRead</a:t>
            </a:r>
            <a:endParaRPr lang="en-US" dirty="0"/>
          </a:p>
          <a:p>
            <a:r>
              <a:rPr lang="en-US" dirty="0"/>
              <a:t>R0 </a:t>
            </a:r>
            <a:r>
              <a:rPr lang="en-US" dirty="0" err="1"/>
              <a:t>doneRead</a:t>
            </a:r>
            <a:endParaRPr lang="en-US" dirty="0"/>
          </a:p>
          <a:p>
            <a:r>
              <a:rPr lang="en-US" dirty="0"/>
              <a:t>W0 write</a:t>
            </a:r>
          </a:p>
          <a:p>
            <a:r>
              <a:rPr lang="en-US" dirty="0"/>
              <a:t>W0 </a:t>
            </a:r>
            <a:r>
              <a:rPr lang="en-US" dirty="0" err="1"/>
              <a:t>doneWrite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1CCCFD-3EA7-4929-924F-901ECE29700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A1D3E-E0C3-421E-8EC8-FFC918565C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48</a:t>
            </a:fld>
            <a:endParaRPr kumimoji="0" lang="en-GB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B54D0833-D468-4579-AA17-87C1E04A7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8473" y="1250297"/>
            <a:ext cx="5199027" cy="4015681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Reader process</a:t>
            </a:r>
            <a:endParaRPr kumimoji="0" lang="en-US" altLang="en-US" sz="187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/>
            </a:endParaRP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…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mutex.down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nreaders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+= 1;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if (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nreaders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== 1) // wait if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writing.down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  // 1st reader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mutex.up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// Read some stuff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mutex.down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nreaders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-= 1;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if (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nreaders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== 0)	// signal if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</a:t>
            </a: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writing.up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	// last reader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mutex.up</a:t>
            </a: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…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A1D33533-79E2-4621-ACBC-C6FF3C3B5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2544" y="5341585"/>
            <a:ext cx="3198862" cy="184380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Writer process</a:t>
            </a:r>
            <a:endParaRPr kumimoji="0" lang="en-US" altLang="en-US" sz="187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/>
            </a:endParaRP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…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writing.down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// Write some stuff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writing.up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…</a:t>
            </a:r>
            <a:endParaRPr kumimoji="0" lang="en-US" altLang="en-US" sz="187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824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8EBC9-99A2-4242-9B09-0A47BFE12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What happens if we use if instead of while?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5A9B4-0B88-4EC0-B36A-ECBA81F67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sequence:</a:t>
            </a:r>
          </a:p>
          <a:p>
            <a:pPr lvl="1"/>
            <a:r>
              <a:rPr lang="en-US" dirty="0"/>
              <a:t>W0 </a:t>
            </a:r>
            <a:r>
              <a:rPr lang="en-US" dirty="0" err="1"/>
              <a:t>enterWrite</a:t>
            </a:r>
            <a:endParaRPr lang="en-US" dirty="0"/>
          </a:p>
          <a:p>
            <a:pPr lvl="1"/>
            <a:r>
              <a:rPr lang="en-US" dirty="0"/>
              <a:t>R0 </a:t>
            </a:r>
            <a:r>
              <a:rPr lang="en-US" dirty="0" err="1"/>
              <a:t>enterRead</a:t>
            </a:r>
            <a:endParaRPr lang="en-US" dirty="0"/>
          </a:p>
          <a:p>
            <a:pPr lvl="1"/>
            <a:r>
              <a:rPr lang="en-US" dirty="0"/>
              <a:t>W1 write</a:t>
            </a:r>
          </a:p>
          <a:p>
            <a:pPr lvl="1"/>
            <a:r>
              <a:rPr lang="en-US" dirty="0"/>
              <a:t>W1 </a:t>
            </a:r>
            <a:r>
              <a:rPr lang="en-US" dirty="0" err="1"/>
              <a:t>doneWrite</a:t>
            </a:r>
            <a:endParaRPr lang="en-US" dirty="0"/>
          </a:p>
          <a:p>
            <a:pPr lvl="1"/>
            <a:r>
              <a:rPr lang="en-US" dirty="0"/>
              <a:t>W0 </a:t>
            </a:r>
            <a:r>
              <a:rPr lang="en-US" dirty="0" err="1"/>
              <a:t>enterWrite</a:t>
            </a:r>
            <a:endParaRPr lang="en-US" dirty="0"/>
          </a:p>
          <a:p>
            <a:pPr lvl="1"/>
            <a:r>
              <a:rPr lang="en-US" dirty="0"/>
              <a:t>W1 write</a:t>
            </a:r>
          </a:p>
          <a:p>
            <a:pPr lvl="1"/>
            <a:r>
              <a:rPr lang="en-US"/>
              <a:t>R0 read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E9820C-B754-4CB3-BC89-1A03D311623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FDAFE-EB3A-404C-AC30-2EFD30AD7F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49</a:t>
            </a:fld>
            <a:endParaRPr kumimoji="0" lang="en-GB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03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4">
            <a:extLst>
              <a:ext uri="{FF2B5EF4-FFF2-40B4-BE49-F238E27FC236}">
                <a16:creationId xmlns:a16="http://schemas.microsoft.com/office/drawing/2014/main" id="{9F6ACF0A-A9BC-458D-91BA-7F81A03D18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Four conditions for deadlock</a:t>
            </a:r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F0F5198E-4256-459E-84F8-6DCC0EAB9C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Mutual exclusion</a:t>
            </a:r>
          </a:p>
          <a:p>
            <a:pPr lvl="1"/>
            <a:r>
              <a:rPr lang="en-US" altLang="en-US"/>
              <a:t>Each resource is assigned to at most one process</a:t>
            </a:r>
          </a:p>
          <a:p>
            <a:r>
              <a:rPr lang="en-US" altLang="en-US"/>
              <a:t>Hold and wait</a:t>
            </a:r>
          </a:p>
          <a:p>
            <a:pPr lvl="1"/>
            <a:r>
              <a:rPr lang="en-US" altLang="en-US"/>
              <a:t>A process holding resources can request more resources</a:t>
            </a:r>
          </a:p>
          <a:p>
            <a:r>
              <a:rPr lang="en-US" altLang="en-US"/>
              <a:t>No preemption</a:t>
            </a:r>
          </a:p>
          <a:p>
            <a:pPr lvl="1"/>
            <a:r>
              <a:rPr lang="en-US" altLang="en-US"/>
              <a:t>Previously granted resources cannot be forcibly taken away</a:t>
            </a:r>
          </a:p>
          <a:p>
            <a:r>
              <a:rPr lang="en-US" altLang="en-US"/>
              <a:t>Circular wait</a:t>
            </a:r>
          </a:p>
          <a:p>
            <a:pPr lvl="1"/>
            <a:r>
              <a:rPr lang="en-US" altLang="en-US"/>
              <a:t>There must be a circular chain of 2 or more processes where each is waiting for a resource held by the next member of the chain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33CC6-DFDD-4181-9081-11B37BF22B5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35E4A-CE74-4E32-A60A-8D66FBB979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DA635F5A-ABF6-4D05-A02A-42CDDD24D0E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9131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39807B7F-29D5-4E40-91D5-70F81AE81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5343" tIns="47672" rIns="95343" bIns="47672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Readers-writers problem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A8AD5B-F689-B94F-A878-23B8A0273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88B15B3-238A-4746-829A-03A0FAA7FB1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97A772E-AF56-8A43-8E21-10E9198972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C0986B25-9E88-EE41-A75D-FC0E7FAC62B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50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7763" name="Text Box 3">
            <a:extLst>
              <a:ext uri="{FF2B5EF4-FFF2-40B4-BE49-F238E27FC236}">
                <a16:creationId xmlns:a16="http://schemas.microsoft.com/office/drawing/2014/main" id="{89772631-038C-E54C-A258-8571A9CC8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02" y="2913625"/>
            <a:ext cx="5199027" cy="4015681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Reader process</a:t>
            </a:r>
            <a:endParaRPr kumimoji="0" lang="en-US" altLang="en-US" sz="187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/>
            </a:endParaRP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…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mutex.down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nreaders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+= 1;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if (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nreaders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== 1) // wait if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writing.down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  // 1st reader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mutex.up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// Read some stuff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mutex.down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nreaders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-= 1;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if (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nreaders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== 0)	// signal if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writing.up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	// last reader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mutex.up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…</a:t>
            </a:r>
          </a:p>
        </p:txBody>
      </p:sp>
      <p:sp>
        <p:nvSpPr>
          <p:cNvPr id="117764" name="Text Box 4">
            <a:extLst>
              <a:ext uri="{FF2B5EF4-FFF2-40B4-BE49-F238E27FC236}">
                <a16:creationId xmlns:a16="http://schemas.microsoft.com/office/drawing/2014/main" id="{6DC7AD72-9641-BD45-B4F4-BA4D26229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936" y="1574932"/>
            <a:ext cx="5360020" cy="1029351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Shared variables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int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nreaders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Semaphore mutex(1), writing(1);</a:t>
            </a:r>
            <a:endParaRPr kumimoji="0" lang="en-US" altLang="en-US" sz="187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/>
            </a:endParaRPr>
          </a:p>
        </p:txBody>
      </p:sp>
      <p:sp>
        <p:nvSpPr>
          <p:cNvPr id="117765" name="Text Box 5">
            <a:extLst>
              <a:ext uri="{FF2B5EF4-FFF2-40B4-BE49-F238E27FC236}">
                <a16:creationId xmlns:a16="http://schemas.microsoft.com/office/drawing/2014/main" id="{30B21FF5-F950-2946-B630-764AF2557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1021" y="2913625"/>
            <a:ext cx="3198862" cy="184380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Writer process</a:t>
            </a:r>
            <a:endParaRPr kumimoji="0" lang="en-US" altLang="en-US" sz="187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/>
            </a:endParaRP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…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writing.down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// Write some stuff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writing.up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…</a:t>
            </a:r>
            <a:endParaRPr kumimoji="0" lang="en-US" altLang="en-US" sz="187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1999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12AE-D555-4035-A1DB-43C54DAD4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Tracing 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A793C-AFEE-42B1-944E-FF0935EA2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9F6B1-BA7E-4BDE-AD4C-3966B34BB81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A26E1-36C6-4E21-848E-DB682A803F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51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1060CF-29B4-4D75-9B2D-973A5842F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21" y="1030961"/>
            <a:ext cx="9111634" cy="607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890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9BCE4-91FB-456F-B5C9-E3077596A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Readers Writers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B4AC7-9DE7-4A71-B90B-3998B362F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4B4AF-289C-4575-8E1A-C082ACD442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0C0D2-C17F-4C0D-B71C-CDD5F12D78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52</a:t>
            </a:fld>
            <a:endParaRPr lang="en-GB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2BC1EE-0381-4A8B-A3CD-76B897227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3" y="784370"/>
            <a:ext cx="4804012" cy="32033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1A8CC4-1338-4FE9-8765-C939EE5A1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915" y="3234520"/>
            <a:ext cx="6038510" cy="402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42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26D54543-5CF1-B947-A0EE-00F2D893E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5343" tIns="47672" rIns="95343" bIns="47672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Dining Philosophers</a:t>
            </a:r>
          </a:p>
        </p:txBody>
      </p:sp>
      <p:sp>
        <p:nvSpPr>
          <p:cNvPr id="118806" name="Rectangle 22">
            <a:extLst>
              <a:ext uri="{FF2B5EF4-FFF2-40B4-BE49-F238E27FC236}">
                <a16:creationId xmlns:a16="http://schemas.microsoft.com/office/drawing/2014/main" id="{ED78E685-ED28-7549-B9BC-0EA9598A3A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87079"/>
            <a:ext cx="4266885" cy="6506358"/>
          </a:xfrm>
        </p:spPr>
        <p:txBody>
          <a:bodyPr vert="horz" wrap="square" lIns="95343" tIns="47672" rIns="95343" bIns="47672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altLang="en-US" sz="2646" i="1"/>
              <a:t>N</a:t>
            </a:r>
            <a:r>
              <a:rPr lang="en-US" altLang="en-US" sz="2646"/>
              <a:t> philosophers around a table</a:t>
            </a:r>
          </a:p>
          <a:p>
            <a:pPr lvl="1"/>
            <a:r>
              <a:rPr lang="en-US" altLang="en-US" sz="2205"/>
              <a:t>All are hungry</a:t>
            </a:r>
          </a:p>
          <a:p>
            <a:pPr lvl="1"/>
            <a:r>
              <a:rPr lang="en-US" altLang="en-US" sz="2205"/>
              <a:t>All like to think</a:t>
            </a:r>
          </a:p>
          <a:p>
            <a:r>
              <a:rPr lang="en-US" altLang="en-US" sz="2646" i="1"/>
              <a:t>N</a:t>
            </a:r>
            <a:r>
              <a:rPr lang="en-US" altLang="en-US" sz="2646"/>
              <a:t> chopsticks available</a:t>
            </a:r>
          </a:p>
          <a:p>
            <a:pPr lvl="1"/>
            <a:r>
              <a:rPr lang="en-US" altLang="en-US" sz="2205"/>
              <a:t>1 between each pair of philosophers</a:t>
            </a:r>
          </a:p>
          <a:p>
            <a:r>
              <a:rPr lang="en-US" altLang="en-US" sz="2646"/>
              <a:t>Philosophers need two chopsticks to eat</a:t>
            </a:r>
          </a:p>
          <a:p>
            <a:r>
              <a:rPr lang="en-US" altLang="en-US" sz="2646"/>
              <a:t>Philosophers alternate between eating and thinking</a:t>
            </a:r>
          </a:p>
          <a:p>
            <a:r>
              <a:rPr lang="en-US" altLang="en-US" sz="2646"/>
              <a:t>Goal: coordinate use of chopsticks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D8BAE81C-B76B-1043-9117-0845AC5B46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E12A7118-22DB-E24A-AC7D-671F01F343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9D8FF29B-B191-0F4E-84AF-8BC57B29B14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53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8787" name="Oval 3" descr="Brown marble">
            <a:extLst>
              <a:ext uri="{FF2B5EF4-FFF2-40B4-BE49-F238E27FC236}">
                <a16:creationId xmlns:a16="http://schemas.microsoft.com/office/drawing/2014/main" id="{98C49C38-B250-2147-AE6C-530E1AA08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6537" y="2252153"/>
            <a:ext cx="3212862" cy="3134115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sp>
        <p:nvSpPr>
          <p:cNvPr id="118788" name="AutoShape 4" descr="White marble">
            <a:extLst>
              <a:ext uri="{FF2B5EF4-FFF2-40B4-BE49-F238E27FC236}">
                <a16:creationId xmlns:a16="http://schemas.microsoft.com/office/drawing/2014/main" id="{53F82913-4751-364A-8AE7-032DF279A0A9}"/>
              </a:ext>
            </a:extLst>
          </p:cNvPr>
          <p:cNvSpPr>
            <a:spLocks noChangeArrowheads="1"/>
          </p:cNvSpPr>
          <p:nvPr/>
        </p:nvSpPr>
        <p:spPr bwMode="auto">
          <a:xfrm rot="19800000">
            <a:off x="5808530" y="3358106"/>
            <a:ext cx="423482" cy="430481"/>
          </a:xfrm>
          <a:prstGeom prst="octagon">
            <a:avLst>
              <a:gd name="adj" fmla="val 2928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sp>
        <p:nvSpPr>
          <p:cNvPr id="118789" name="AutoShape 5" descr="White marble">
            <a:extLst>
              <a:ext uri="{FF2B5EF4-FFF2-40B4-BE49-F238E27FC236}">
                <a16:creationId xmlns:a16="http://schemas.microsoft.com/office/drawing/2014/main" id="{D2746B01-3B26-2547-A3F4-6814F822C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988" y="2374649"/>
            <a:ext cx="425231" cy="430481"/>
          </a:xfrm>
          <a:prstGeom prst="octagon">
            <a:avLst>
              <a:gd name="adj" fmla="val 2928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sp>
        <p:nvSpPr>
          <p:cNvPr id="118790" name="AutoShape 6" descr="White marble">
            <a:extLst>
              <a:ext uri="{FF2B5EF4-FFF2-40B4-BE49-F238E27FC236}">
                <a16:creationId xmlns:a16="http://schemas.microsoft.com/office/drawing/2014/main" id="{7BA12B8A-76C8-8B48-BB05-9671FCD0F0C9}"/>
              </a:ext>
            </a:extLst>
          </p:cNvPr>
          <p:cNvSpPr>
            <a:spLocks noChangeArrowheads="1"/>
          </p:cNvSpPr>
          <p:nvPr/>
        </p:nvSpPr>
        <p:spPr bwMode="auto">
          <a:xfrm rot="19800000">
            <a:off x="7929438" y="2743882"/>
            <a:ext cx="425231" cy="430481"/>
          </a:xfrm>
          <a:prstGeom prst="octagon">
            <a:avLst>
              <a:gd name="adj" fmla="val 2928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sp>
        <p:nvSpPr>
          <p:cNvPr id="118791" name="AutoShape 7" descr="White marble">
            <a:extLst>
              <a:ext uri="{FF2B5EF4-FFF2-40B4-BE49-F238E27FC236}">
                <a16:creationId xmlns:a16="http://schemas.microsoft.com/office/drawing/2014/main" id="{13E152E0-121B-6F48-8C9E-94F2BE92F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1769" y="4402811"/>
            <a:ext cx="423482" cy="430481"/>
          </a:xfrm>
          <a:prstGeom prst="octagon">
            <a:avLst>
              <a:gd name="adj" fmla="val 2928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sp>
        <p:nvSpPr>
          <p:cNvPr id="118792" name="AutoShape 8" descr="White marble">
            <a:extLst>
              <a:ext uri="{FF2B5EF4-FFF2-40B4-BE49-F238E27FC236}">
                <a16:creationId xmlns:a16="http://schemas.microsoft.com/office/drawing/2014/main" id="{4043197E-3A9F-0A46-A4A7-C4BE79AFE421}"/>
              </a:ext>
            </a:extLst>
          </p:cNvPr>
          <p:cNvSpPr>
            <a:spLocks noChangeArrowheads="1"/>
          </p:cNvSpPr>
          <p:nvPr/>
        </p:nvSpPr>
        <p:spPr bwMode="auto">
          <a:xfrm rot="18000000">
            <a:off x="7141973" y="4833293"/>
            <a:ext cx="423482" cy="430481"/>
          </a:xfrm>
          <a:prstGeom prst="octagon">
            <a:avLst>
              <a:gd name="adj" fmla="val 2928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sp>
        <p:nvSpPr>
          <p:cNvPr id="118793" name="AutoShape 9" descr="White marble">
            <a:extLst>
              <a:ext uri="{FF2B5EF4-FFF2-40B4-BE49-F238E27FC236}">
                <a16:creationId xmlns:a16="http://schemas.microsoft.com/office/drawing/2014/main" id="{84D5FC6A-9BC3-2749-AC1C-7840D838E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2678" y="4096575"/>
            <a:ext cx="423482" cy="430481"/>
          </a:xfrm>
          <a:prstGeom prst="octagon">
            <a:avLst>
              <a:gd name="adj" fmla="val 2928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sp>
        <p:nvSpPr>
          <p:cNvPr id="118794" name="Line 10">
            <a:extLst>
              <a:ext uri="{FF2B5EF4-FFF2-40B4-BE49-F238E27FC236}">
                <a16:creationId xmlns:a16="http://schemas.microsoft.com/office/drawing/2014/main" id="{1714054E-4CF4-5143-B355-3185210C2B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29274" y="4033577"/>
            <a:ext cx="425232" cy="185492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sp>
        <p:nvSpPr>
          <p:cNvPr id="118795" name="Line 11">
            <a:extLst>
              <a:ext uri="{FF2B5EF4-FFF2-40B4-BE49-F238E27FC236}">
                <a16:creationId xmlns:a16="http://schemas.microsoft.com/office/drawing/2014/main" id="{83A0AAB2-4E58-8849-9F14-46DA4237D6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57243" y="4772046"/>
            <a:ext cx="181992" cy="430481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sp>
        <p:nvSpPr>
          <p:cNvPr id="118796" name="Line 12">
            <a:extLst>
              <a:ext uri="{FF2B5EF4-FFF2-40B4-BE49-F238E27FC236}">
                <a16:creationId xmlns:a16="http://schemas.microsoft.com/office/drawing/2014/main" id="{D3D593C1-426F-3148-AB55-E37C99CF81B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08693" y="4649550"/>
            <a:ext cx="302738" cy="369234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sp>
        <p:nvSpPr>
          <p:cNvPr id="118797" name="Line 13">
            <a:extLst>
              <a:ext uri="{FF2B5EF4-FFF2-40B4-BE49-F238E27FC236}">
                <a16:creationId xmlns:a16="http://schemas.microsoft.com/office/drawing/2014/main" id="{DEEC2606-406B-7B44-8FAD-0A7A2D3396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33926" y="3541848"/>
            <a:ext cx="484729" cy="124245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sp>
        <p:nvSpPr>
          <p:cNvPr id="118798" name="Line 14">
            <a:extLst>
              <a:ext uri="{FF2B5EF4-FFF2-40B4-BE49-F238E27FC236}">
                <a16:creationId xmlns:a16="http://schemas.microsoft.com/office/drawing/2014/main" id="{3278E209-BA82-8046-88AC-2F6CB1E218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6701" y="2435896"/>
            <a:ext cx="243240" cy="430481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sp>
        <p:nvSpPr>
          <p:cNvPr id="118799" name="Line 15">
            <a:extLst>
              <a:ext uri="{FF2B5EF4-FFF2-40B4-BE49-F238E27FC236}">
                <a16:creationId xmlns:a16="http://schemas.microsoft.com/office/drawing/2014/main" id="{D12302FB-C18D-C34E-AC6F-CA54380613A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72514" y="2805130"/>
            <a:ext cx="363984" cy="306236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+mn-ea"/>
              <a:cs typeface="Arial"/>
            </a:endParaRPr>
          </a:p>
        </p:txBody>
      </p:sp>
      <p:pic>
        <p:nvPicPr>
          <p:cNvPr id="118800" name="Picture 16">
            <a:extLst>
              <a:ext uri="{FF2B5EF4-FFF2-40B4-BE49-F238E27FC236}">
                <a16:creationId xmlns:a16="http://schemas.microsoft.com/office/drawing/2014/main" id="{E95CBB6A-64AD-8346-BD2B-9D520A474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219" y="5459765"/>
            <a:ext cx="586225" cy="79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801" name="Picture 17">
            <a:extLst>
              <a:ext uri="{FF2B5EF4-FFF2-40B4-BE49-F238E27FC236}">
                <a16:creationId xmlns:a16="http://schemas.microsoft.com/office/drawing/2014/main" id="{883C6F00-A1A9-0746-8166-922C32FA0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662" y="1821673"/>
            <a:ext cx="712220" cy="102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802" name="Picture 18">
            <a:extLst>
              <a:ext uri="{FF2B5EF4-FFF2-40B4-BE49-F238E27FC236}">
                <a16:creationId xmlns:a16="http://schemas.microsoft.com/office/drawing/2014/main" id="{936CD62E-FC51-BE4C-9A40-CB47EE8BC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646" y="4033577"/>
            <a:ext cx="859214" cy="103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803" name="Picture 19">
            <a:extLst>
              <a:ext uri="{FF2B5EF4-FFF2-40B4-BE49-F238E27FC236}">
                <a16:creationId xmlns:a16="http://schemas.microsoft.com/office/drawing/2014/main" id="{DDF14947-FA7B-EB4B-8CEF-25F37E446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95" y="4871790"/>
            <a:ext cx="593225" cy="99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804" name="Picture 20">
            <a:extLst>
              <a:ext uri="{FF2B5EF4-FFF2-40B4-BE49-F238E27FC236}">
                <a16:creationId xmlns:a16="http://schemas.microsoft.com/office/drawing/2014/main" id="{8421A293-89F5-BF47-B18A-1A08E6D7B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255" y="1595932"/>
            <a:ext cx="495229" cy="73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805" name="Picture 21">
            <a:extLst>
              <a:ext uri="{FF2B5EF4-FFF2-40B4-BE49-F238E27FC236}">
                <a16:creationId xmlns:a16="http://schemas.microsoft.com/office/drawing/2014/main" id="{8A44AA5A-3BC4-4649-9DB5-DC9618E00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330" y="2939873"/>
            <a:ext cx="1020207" cy="97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7401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2" name="Rectangle 4">
            <a:extLst>
              <a:ext uri="{FF2B5EF4-FFF2-40B4-BE49-F238E27FC236}">
                <a16:creationId xmlns:a16="http://schemas.microsoft.com/office/drawing/2014/main" id="{A73752DD-1D6A-F745-BB51-635DA198A4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Dining Philosophers: solution 1</a:t>
            </a:r>
          </a:p>
        </p:txBody>
      </p:sp>
      <p:sp>
        <p:nvSpPr>
          <p:cNvPr id="119813" name="Rectangle 5">
            <a:extLst>
              <a:ext uri="{FF2B5EF4-FFF2-40B4-BE49-F238E27FC236}">
                <a16:creationId xmlns:a16="http://schemas.microsoft.com/office/drawing/2014/main" id="{2D0E5FEC-FE0E-9048-B247-70B668077E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/>
              <a:t>Use a semaphore for each chopstick</a:t>
            </a:r>
          </a:p>
          <a:p>
            <a:r>
              <a:rPr lang="en-US" altLang="en-US" sz="2646"/>
              <a:t>A hungry philosopher</a:t>
            </a:r>
          </a:p>
          <a:p>
            <a:pPr lvl="1"/>
            <a:r>
              <a:rPr lang="en-US" altLang="en-US" sz="2205"/>
              <a:t>Gets the chopstick to his right</a:t>
            </a:r>
          </a:p>
          <a:p>
            <a:pPr lvl="1"/>
            <a:r>
              <a:rPr lang="en-US" altLang="en-US" sz="2205"/>
              <a:t>Gets the chopstick to his left</a:t>
            </a:r>
          </a:p>
          <a:p>
            <a:pPr lvl="1"/>
            <a:r>
              <a:rPr lang="en-US" altLang="en-US" sz="2205"/>
              <a:t>Eats</a:t>
            </a:r>
          </a:p>
          <a:p>
            <a:pPr lvl="1"/>
            <a:r>
              <a:rPr lang="en-US" altLang="en-US" sz="2205"/>
              <a:t>Puts down the chopsticks</a:t>
            </a:r>
          </a:p>
          <a:p>
            <a:r>
              <a:rPr lang="en-US" altLang="en-US" sz="2646"/>
              <a:t>Potential problems?</a:t>
            </a:r>
          </a:p>
          <a:p>
            <a:pPr lvl="1"/>
            <a:r>
              <a:rPr lang="en-US" altLang="en-US" sz="2205"/>
              <a:t>Deadlock</a:t>
            </a:r>
          </a:p>
          <a:p>
            <a:pPr lvl="1"/>
            <a:r>
              <a:rPr lang="en-US" altLang="en-US" sz="2205"/>
              <a:t>Fairness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AD1B91-AC10-B440-9C4C-C14AAC27D89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9EE9886-5992-E94D-9C19-0A09959F63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AC4BF2F3-7C7C-8F43-A042-BDB20A7C1B9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54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9810" name="Text Box 2">
            <a:extLst>
              <a:ext uri="{FF2B5EF4-FFF2-40B4-BE49-F238E27FC236}">
                <a16:creationId xmlns:a16="http://schemas.microsoft.com/office/drawing/2014/main" id="{33F5E4A5-FF1A-504D-B6AA-28BF4970D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6298" y="3307358"/>
            <a:ext cx="4303066" cy="265825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for philosopher </a:t>
            </a:r>
            <a:r>
              <a:rPr kumimoji="0" lang="en-US" altLang="en-US" sz="2535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</a:t>
            </a:r>
            <a:endParaRPr kumimoji="0" lang="en-US" altLang="en-US" sz="187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/>
            </a:endParaRP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while(1) {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chopstick[i].down();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chopstick[(i+1)%n].down();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// eat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chopstick[i].up();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chopstick[(i+1)%n].up();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// think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</p:txBody>
      </p:sp>
      <p:sp>
        <p:nvSpPr>
          <p:cNvPr id="119811" name="Text Box 3">
            <a:extLst>
              <a:ext uri="{FF2B5EF4-FFF2-40B4-BE49-F238E27FC236}">
                <a16:creationId xmlns:a16="http://schemas.microsoft.com/office/drawing/2014/main" id="{1D809DCE-5266-4B4A-BD65-3EBBB1C36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6298" y="1732426"/>
            <a:ext cx="4303066" cy="1300836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Shared variables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const int n;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// initialize to 1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Semaphore chopstick[n];</a:t>
            </a:r>
            <a:endParaRPr kumimoji="0" lang="en-US" altLang="en-US" sz="187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7868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BE42C-65D1-4CE7-A58A-BE4B0AAFD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Deadlock in the first (incorrect) solution of Dining Philosophers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BE985-E98B-4C8B-A859-2DA6AA181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A357C6-367F-4D9C-BF54-DCAA3D1531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310B4-83D8-4F26-8444-146645E67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55</a:t>
            </a:fld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DC38CA-24C5-4D0C-9449-9FED2D915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35" y="1201676"/>
            <a:ext cx="8231353" cy="548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064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6" name="Rectangle 4">
            <a:extLst>
              <a:ext uri="{FF2B5EF4-FFF2-40B4-BE49-F238E27FC236}">
                <a16:creationId xmlns:a16="http://schemas.microsoft.com/office/drawing/2014/main" id="{88BA2802-16A1-694F-9A85-7A5E70F37E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Dining Philosophers: solution 2</a:t>
            </a:r>
          </a:p>
        </p:txBody>
      </p:sp>
      <p:sp>
        <p:nvSpPr>
          <p:cNvPr id="120837" name="Rectangle 5">
            <a:extLst>
              <a:ext uri="{FF2B5EF4-FFF2-40B4-BE49-F238E27FC236}">
                <a16:creationId xmlns:a16="http://schemas.microsoft.com/office/drawing/2014/main" id="{E6CC4666-675F-D243-9FE8-3E131D14D9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183806" cy="6506358"/>
          </a:xfrm>
        </p:spPr>
        <p:txBody>
          <a:bodyPr/>
          <a:lstStyle/>
          <a:p>
            <a:r>
              <a:rPr lang="en-US" altLang="en-US" sz="2646" dirty="0"/>
              <a:t>Use a semaphore for each chopstick</a:t>
            </a:r>
          </a:p>
          <a:p>
            <a:r>
              <a:rPr lang="en-US" altLang="en-US" sz="2646" dirty="0"/>
              <a:t>A hungry philosopher</a:t>
            </a:r>
          </a:p>
          <a:p>
            <a:pPr lvl="1"/>
            <a:r>
              <a:rPr lang="en-US" altLang="en-US" sz="2205" dirty="0"/>
              <a:t>Gets lower, then higher numbered chopstick</a:t>
            </a:r>
          </a:p>
          <a:p>
            <a:pPr lvl="1"/>
            <a:r>
              <a:rPr lang="en-US" altLang="en-US" sz="2205" dirty="0"/>
              <a:t>Eats</a:t>
            </a:r>
          </a:p>
          <a:p>
            <a:pPr lvl="1"/>
            <a:r>
              <a:rPr lang="en-US" altLang="en-US" sz="2205" dirty="0"/>
              <a:t>Puts down the chopsticks</a:t>
            </a:r>
          </a:p>
          <a:p>
            <a:r>
              <a:rPr lang="en-US" altLang="en-US" sz="2646" dirty="0"/>
              <a:t>Potential problems?</a:t>
            </a:r>
          </a:p>
          <a:p>
            <a:pPr lvl="1"/>
            <a:r>
              <a:rPr lang="en-US" altLang="en-US" sz="2205" dirty="0"/>
              <a:t>Deadlock</a:t>
            </a:r>
          </a:p>
          <a:p>
            <a:pPr lvl="1"/>
            <a:r>
              <a:rPr lang="en-US" altLang="en-US" sz="2205" dirty="0"/>
              <a:t>Fairness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92037B0-DA9E-524E-9830-DB51F1E2FAD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AAA58F4-97D1-A64F-ABCD-20A52A9C8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53A3ABC2-4DA5-B84A-B840-9F352716EEB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56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0834" name="Text Box 2">
            <a:extLst>
              <a:ext uri="{FF2B5EF4-FFF2-40B4-BE49-F238E27FC236}">
                <a16:creationId xmlns:a16="http://schemas.microsoft.com/office/drawing/2014/main" id="{800093A8-450A-2141-B2F2-0471B7B25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8287" y="1811173"/>
            <a:ext cx="3972329" cy="483013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for philosopher </a:t>
            </a:r>
            <a:r>
              <a:rPr kumimoji="0" lang="en-US" altLang="en-US" sz="2535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</a:t>
            </a:r>
            <a:endParaRPr kumimoji="0" lang="en-US" altLang="en-US" sz="187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/>
            </a:endParaRP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int i1,i2;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while(1) {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if (i != (n-1)) {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i1 = i;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i2 = i+1;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} else {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i1 = 0;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i2 = n-1;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}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chopstick[i1].down();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chopstick[i2].down();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// eat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chopstick[i1].up();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chopstick[i2].up();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// think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</p:txBody>
      </p:sp>
      <p:sp>
        <p:nvSpPr>
          <p:cNvPr id="120835" name="Text Box 3">
            <a:extLst>
              <a:ext uri="{FF2B5EF4-FFF2-40B4-BE49-F238E27FC236}">
                <a16:creationId xmlns:a16="http://schemas.microsoft.com/office/drawing/2014/main" id="{3E99A1CB-D692-A54C-AB12-0125A29AA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4471" y="5627758"/>
            <a:ext cx="3839335" cy="1300836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5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Shared variables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const int n;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// initialize to 1</a:t>
            </a:r>
          </a:p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Semaphore chopstick[n];</a:t>
            </a:r>
          </a:p>
        </p:txBody>
      </p:sp>
    </p:spTree>
    <p:extLst>
      <p:ext uri="{BB962C8B-B14F-4D97-AF65-F5344CB8AC3E}">
        <p14:creationId xmlns:p14="http://schemas.microsoft.com/office/powerpoint/2010/main" val="4418219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69269-A91F-4CAB-A90F-111E11E0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Dining Philosophers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7C556-FD9B-44B7-A587-F29B30B39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F52A10-44A0-43BD-BE49-DD55E7CEC56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B73FA-6149-4A29-BAFC-5588E94A34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57</a:t>
            </a:fld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1B0C5E-D406-4EF5-9193-4477D02B3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96" y="812583"/>
            <a:ext cx="9213992" cy="614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51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3" name="Rectangle 3">
            <a:extLst>
              <a:ext uri="{FF2B5EF4-FFF2-40B4-BE49-F238E27FC236}">
                <a16:creationId xmlns:a16="http://schemas.microsoft.com/office/drawing/2014/main" id="{0E76E078-47E1-124A-A71A-BC95F0EC2D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Sleepy Barber Problem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207B98-521B-224F-9214-404C50F1B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C9723C8-7544-8F48-9942-691DFD0E77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6792081-A4F1-204D-89A2-A383EBF798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A30809AB-2D91-7740-84F0-159AE1CBB04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58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22882" name="Picture 2">
            <a:extLst>
              <a:ext uri="{FF2B5EF4-FFF2-40B4-BE49-F238E27FC236}">
                <a16:creationId xmlns:a16="http://schemas.microsoft.com/office/drawing/2014/main" id="{9C40AB62-6184-4B42-9724-77C5BD2BA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4" t="36014" r="16373" b="26724"/>
          <a:stretch>
            <a:fillRect/>
          </a:stretch>
        </p:blipFill>
        <p:spPr bwMode="auto">
          <a:xfrm>
            <a:off x="1932445" y="1427938"/>
            <a:ext cx="6635715" cy="5606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18372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FD18B-897C-4780-8A5C-23717D65E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Sleepy Barber Real-life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B8E78-7A72-427B-B144-CB78EEF8E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44DB3-AA02-4B2A-B9AC-20C3138867A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FCE9F-7D72-46DB-98EF-79DD94D97F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59</a:t>
            </a:fld>
            <a:endParaRPr lang="en-GB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2D0CE-9495-421E-AC17-8DD3F137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39" y="1038122"/>
            <a:ext cx="8709025" cy="580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14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5">
            <a:extLst>
              <a:ext uri="{FF2B5EF4-FFF2-40B4-BE49-F238E27FC236}">
                <a16:creationId xmlns:a16="http://schemas.microsoft.com/office/drawing/2014/main" id="{55D07904-8037-463C-87D9-314C7FCE51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Getting into deadlock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B551D-0577-AE4D-B330-5B218FF32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9" name="Footer Placeholder 2">
            <a:extLst>
              <a:ext uri="{FF2B5EF4-FFF2-40B4-BE49-F238E27FC236}">
                <a16:creationId xmlns:a16="http://schemas.microsoft.com/office/drawing/2014/main" id="{AC30E945-E64B-46D7-8282-9E5BE33141DE}"/>
              </a:ext>
            </a:extLst>
          </p:cNvPr>
          <p:cNvSpPr>
            <a:spLocks noGrp="1"/>
          </p:cNvSpPr>
          <p:nvPr>
            <p:ph type="ftr" idx="11"/>
          </p:nvPr>
        </p:nvSpPr>
        <p:spPr bwMode="auto">
          <a:xfrm>
            <a:off x="2808288" y="7081612"/>
            <a:ext cx="4608512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323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32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CS/COE 1550 – Operating Systems – Sherif Khattab</a:t>
            </a:r>
            <a:endParaRPr kumimoji="0" lang="en-US" altLang="en-US" sz="132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0" name="Slide Number Placeholder 3">
            <a:extLst>
              <a:ext uri="{FF2B5EF4-FFF2-40B4-BE49-F238E27FC236}">
                <a16:creationId xmlns:a16="http://schemas.microsoft.com/office/drawing/2014/main" id="{C943E33F-8841-4C77-93A0-696A25CE1F56}"/>
              </a:ext>
            </a:extLst>
          </p:cNvPr>
          <p:cNvSpPr>
            <a:spLocks noGrp="1"/>
          </p:cNvSpPr>
          <p:nvPr>
            <p:ph type="sldNum" idx="12"/>
          </p:nvPr>
        </p:nvSpPr>
        <p:spPr bwMode="auto">
          <a:xfrm>
            <a:off x="7716838" y="7075262"/>
            <a:ext cx="2316162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992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17BC3CE3-7013-4286-A041-90DBF8870AC1}" type="slidenum">
              <a:rPr kumimoji="0" lang="en-US" altLang="en-US" sz="992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6</a:t>
            </a:fld>
            <a:endParaRPr kumimoji="0" lang="en-US" altLang="en-US" sz="99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DABE56D3-3855-4D9A-9EFF-A1785A553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334" y="1441937"/>
            <a:ext cx="410690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A</a:t>
            </a:r>
          </a:p>
        </p:txBody>
      </p:sp>
      <p:sp>
        <p:nvSpPr>
          <p:cNvPr id="12298" name="Text Box 10">
            <a:extLst>
              <a:ext uri="{FF2B5EF4-FFF2-40B4-BE49-F238E27FC236}">
                <a16:creationId xmlns:a16="http://schemas.microsoft.com/office/drawing/2014/main" id="{4EACA31E-B857-43C0-AEE6-CB9AAB721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7208" y="1434938"/>
            <a:ext cx="410690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B</a:t>
            </a:r>
          </a:p>
        </p:txBody>
      </p:sp>
      <p:sp>
        <p:nvSpPr>
          <p:cNvPr id="12299" name="Text Box 11">
            <a:extLst>
              <a:ext uri="{FF2B5EF4-FFF2-40B4-BE49-F238E27FC236}">
                <a16:creationId xmlns:a16="http://schemas.microsoft.com/office/drawing/2014/main" id="{F17E9C56-16D7-48B7-8B35-3876EB0D5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8339" y="1427938"/>
            <a:ext cx="429925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C</a:t>
            </a:r>
          </a:p>
        </p:txBody>
      </p:sp>
      <p:sp>
        <p:nvSpPr>
          <p:cNvPr id="12352" name="Text Box 64">
            <a:extLst>
              <a:ext uri="{FF2B5EF4-FFF2-40B4-BE49-F238E27FC236}">
                <a16:creationId xmlns:a16="http://schemas.microsoft.com/office/drawing/2014/main" id="{A0123A20-99E5-4D41-8A4F-443D0B5F6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460" y="1847920"/>
            <a:ext cx="1063946" cy="1178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charset="0"/>
                <a:ea typeface="+mn-ea"/>
                <a:cs typeface="Arial"/>
              </a:rPr>
              <a:t>Acquire 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charset="0"/>
                <a:ea typeface="+mn-ea"/>
                <a:cs typeface="Arial"/>
              </a:rPr>
              <a:t>Acquire S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charset="0"/>
                <a:ea typeface="+mn-ea"/>
                <a:cs typeface="Arial"/>
              </a:rPr>
              <a:t>Release 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charset="0"/>
                <a:ea typeface="+mn-ea"/>
                <a:cs typeface="Arial"/>
              </a:rPr>
              <a:t>Release S</a:t>
            </a:r>
          </a:p>
        </p:txBody>
      </p:sp>
      <p:sp>
        <p:nvSpPr>
          <p:cNvPr id="12353" name="Text Box 65">
            <a:extLst>
              <a:ext uri="{FF2B5EF4-FFF2-40B4-BE49-F238E27FC236}">
                <a16:creationId xmlns:a16="http://schemas.microsoft.com/office/drawing/2014/main" id="{D4D324B5-1776-4D5D-A178-53AE705AC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6334" y="1847920"/>
            <a:ext cx="1051122" cy="1178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charset="0"/>
                <a:ea typeface="+mn-ea"/>
                <a:cs typeface="Arial"/>
              </a:rPr>
              <a:t>Acquire S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charset="0"/>
                <a:ea typeface="+mn-ea"/>
                <a:cs typeface="Arial"/>
              </a:rPr>
              <a:t>Acquire T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charset="0"/>
                <a:ea typeface="+mn-ea"/>
                <a:cs typeface="Arial"/>
              </a:rPr>
              <a:t>Release S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charset="0"/>
                <a:ea typeface="+mn-ea"/>
                <a:cs typeface="Arial"/>
              </a:rPr>
              <a:t>Release T</a:t>
            </a:r>
          </a:p>
        </p:txBody>
      </p:sp>
      <p:sp>
        <p:nvSpPr>
          <p:cNvPr id="12354" name="Text Box 66">
            <a:extLst>
              <a:ext uri="{FF2B5EF4-FFF2-40B4-BE49-F238E27FC236}">
                <a16:creationId xmlns:a16="http://schemas.microsoft.com/office/drawing/2014/main" id="{9ADF4AB9-E845-4418-81F1-456D14AB7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6207" y="1847920"/>
            <a:ext cx="1063946" cy="1178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charset="0"/>
                <a:ea typeface="+mn-ea"/>
                <a:cs typeface="Arial"/>
              </a:rPr>
              <a:t>Acquire T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charset="0"/>
                <a:ea typeface="+mn-ea"/>
                <a:cs typeface="Arial"/>
              </a:rPr>
              <a:t>Acquire 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charset="0"/>
                <a:ea typeface="+mn-ea"/>
                <a:cs typeface="Arial"/>
              </a:rPr>
              <a:t>Release T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charset="0"/>
                <a:ea typeface="+mn-ea"/>
                <a:cs typeface="Arial"/>
              </a:rPr>
              <a:t>Release R</a:t>
            </a:r>
          </a:p>
        </p:txBody>
      </p:sp>
      <p:grpSp>
        <p:nvGrpSpPr>
          <p:cNvPr id="12377" name="Group 89">
            <a:extLst>
              <a:ext uri="{FF2B5EF4-FFF2-40B4-BE49-F238E27FC236}">
                <a16:creationId xmlns:a16="http://schemas.microsoft.com/office/drawing/2014/main" id="{F49344A6-DFAA-47D1-803B-597AA3FF0314}"/>
              </a:ext>
            </a:extLst>
          </p:cNvPr>
          <p:cNvGrpSpPr>
            <a:grpSpLocks/>
          </p:cNvGrpSpPr>
          <p:nvPr/>
        </p:nvGrpSpPr>
        <p:grpSpPr bwMode="auto">
          <a:xfrm>
            <a:off x="1428467" y="3359857"/>
            <a:ext cx="1763924" cy="1623931"/>
            <a:chOff x="1056" y="1920"/>
            <a:chExt cx="1008" cy="928"/>
          </a:xfrm>
        </p:grpSpPr>
        <p:sp>
          <p:nvSpPr>
            <p:cNvPr id="12300" name="Rectangle 12">
              <a:extLst>
                <a:ext uri="{FF2B5EF4-FFF2-40B4-BE49-F238E27FC236}">
                  <a16:creationId xmlns:a16="http://schemas.microsoft.com/office/drawing/2014/main" id="{F82D087A-B270-4AE4-A821-B6A2014D7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352"/>
              <a:ext cx="240" cy="240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R</a:t>
              </a:r>
            </a:p>
          </p:txBody>
        </p:sp>
        <p:sp>
          <p:nvSpPr>
            <p:cNvPr id="12301" name="Oval 13">
              <a:extLst>
                <a:ext uri="{FF2B5EF4-FFF2-40B4-BE49-F238E27FC236}">
                  <a16:creationId xmlns:a16="http://schemas.microsoft.com/office/drawing/2014/main" id="{E91E5CFC-8FB6-4B3D-8242-817CE7521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920"/>
              <a:ext cx="240" cy="24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A</a:t>
              </a:r>
            </a:p>
          </p:txBody>
        </p:sp>
        <p:cxnSp>
          <p:nvCxnSpPr>
            <p:cNvPr id="12303" name="AutoShape 15">
              <a:extLst>
                <a:ext uri="{FF2B5EF4-FFF2-40B4-BE49-F238E27FC236}">
                  <a16:creationId xmlns:a16="http://schemas.microsoft.com/office/drawing/2014/main" id="{2D0C0978-64CC-49E6-8A4D-839476C160A0}"/>
                </a:ext>
              </a:extLst>
            </p:cNvPr>
            <p:cNvCxnSpPr>
              <a:cxnSpLocks noChangeShapeType="1"/>
              <a:stCxn id="12300" idx="0"/>
              <a:endCxn id="12301" idx="4"/>
            </p:cNvCxnSpPr>
            <p:nvPr/>
          </p:nvCxnSpPr>
          <p:spPr bwMode="auto">
            <a:xfrm flipV="1">
              <a:off x="1176" y="2160"/>
              <a:ext cx="0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304" name="Rectangle 16">
              <a:extLst>
                <a:ext uri="{FF2B5EF4-FFF2-40B4-BE49-F238E27FC236}">
                  <a16:creationId xmlns:a16="http://schemas.microsoft.com/office/drawing/2014/main" id="{0E6970F7-300D-451C-871D-36FC9918B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352"/>
              <a:ext cx="240" cy="240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S</a:t>
              </a:r>
            </a:p>
          </p:txBody>
        </p:sp>
        <p:sp>
          <p:nvSpPr>
            <p:cNvPr id="12305" name="Oval 17">
              <a:extLst>
                <a:ext uri="{FF2B5EF4-FFF2-40B4-BE49-F238E27FC236}">
                  <a16:creationId xmlns:a16="http://schemas.microsoft.com/office/drawing/2014/main" id="{09CEAD36-EBB1-443A-BBBF-C250C6556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1920"/>
              <a:ext cx="240" cy="24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B</a:t>
              </a:r>
            </a:p>
          </p:txBody>
        </p:sp>
        <p:sp>
          <p:nvSpPr>
            <p:cNvPr id="12307" name="Rectangle 19">
              <a:extLst>
                <a:ext uri="{FF2B5EF4-FFF2-40B4-BE49-F238E27FC236}">
                  <a16:creationId xmlns:a16="http://schemas.microsoft.com/office/drawing/2014/main" id="{B9349A6E-97E8-423B-ACE4-67907F79B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352"/>
              <a:ext cx="240" cy="240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T</a:t>
              </a:r>
            </a:p>
          </p:txBody>
        </p:sp>
        <p:sp>
          <p:nvSpPr>
            <p:cNvPr id="12308" name="Oval 20">
              <a:extLst>
                <a:ext uri="{FF2B5EF4-FFF2-40B4-BE49-F238E27FC236}">
                  <a16:creationId xmlns:a16="http://schemas.microsoft.com/office/drawing/2014/main" id="{73042B6B-E704-4852-A5F7-8B0CD1550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920"/>
              <a:ext cx="240" cy="24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C</a:t>
              </a:r>
            </a:p>
          </p:txBody>
        </p:sp>
        <p:sp>
          <p:nvSpPr>
            <p:cNvPr id="12370" name="Rectangle 82">
              <a:extLst>
                <a:ext uri="{FF2B5EF4-FFF2-40B4-BE49-F238E27FC236}">
                  <a16:creationId xmlns:a16="http://schemas.microsoft.com/office/drawing/2014/main" id="{8845C28D-74A7-47A3-BC32-FFC67318C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640"/>
              <a:ext cx="608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aco" charset="0"/>
                  <a:ea typeface="+mn-ea"/>
                  <a:cs typeface="Arial"/>
                </a:rPr>
                <a:t>Acquire R</a:t>
              </a:r>
            </a:p>
          </p:txBody>
        </p:sp>
      </p:grpSp>
      <p:grpSp>
        <p:nvGrpSpPr>
          <p:cNvPr id="12378" name="Group 90">
            <a:extLst>
              <a:ext uri="{FF2B5EF4-FFF2-40B4-BE49-F238E27FC236}">
                <a16:creationId xmlns:a16="http://schemas.microsoft.com/office/drawing/2014/main" id="{A89A9706-E436-45DD-AF63-EDB4AB8B8DE2}"/>
              </a:ext>
            </a:extLst>
          </p:cNvPr>
          <p:cNvGrpSpPr>
            <a:grpSpLocks/>
          </p:cNvGrpSpPr>
          <p:nvPr/>
        </p:nvGrpSpPr>
        <p:grpSpPr bwMode="auto">
          <a:xfrm>
            <a:off x="4368341" y="3359857"/>
            <a:ext cx="1763924" cy="1623931"/>
            <a:chOff x="2736" y="1920"/>
            <a:chExt cx="1008" cy="928"/>
          </a:xfrm>
        </p:grpSpPr>
        <p:sp>
          <p:nvSpPr>
            <p:cNvPr id="12317" name="Rectangle 29">
              <a:extLst>
                <a:ext uri="{FF2B5EF4-FFF2-40B4-BE49-F238E27FC236}">
                  <a16:creationId xmlns:a16="http://schemas.microsoft.com/office/drawing/2014/main" id="{F0F0ECD2-3A5C-4514-94C1-65DB0CD22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352"/>
              <a:ext cx="240" cy="240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R</a:t>
              </a:r>
            </a:p>
          </p:txBody>
        </p:sp>
        <p:sp>
          <p:nvSpPr>
            <p:cNvPr id="12318" name="Oval 30">
              <a:extLst>
                <a:ext uri="{FF2B5EF4-FFF2-40B4-BE49-F238E27FC236}">
                  <a16:creationId xmlns:a16="http://schemas.microsoft.com/office/drawing/2014/main" id="{63A52C0D-59D4-4719-9FF2-424D25AAD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920"/>
              <a:ext cx="240" cy="24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A</a:t>
              </a:r>
            </a:p>
          </p:txBody>
        </p:sp>
        <p:cxnSp>
          <p:nvCxnSpPr>
            <p:cNvPr id="12319" name="AutoShape 31">
              <a:extLst>
                <a:ext uri="{FF2B5EF4-FFF2-40B4-BE49-F238E27FC236}">
                  <a16:creationId xmlns:a16="http://schemas.microsoft.com/office/drawing/2014/main" id="{621F3024-B0B7-4CEC-A15F-F708E2D89F20}"/>
                </a:ext>
              </a:extLst>
            </p:cNvPr>
            <p:cNvCxnSpPr>
              <a:cxnSpLocks noChangeShapeType="1"/>
              <a:stCxn id="12317" idx="0"/>
              <a:endCxn id="12318" idx="4"/>
            </p:cNvCxnSpPr>
            <p:nvPr/>
          </p:nvCxnSpPr>
          <p:spPr bwMode="auto">
            <a:xfrm flipV="1">
              <a:off x="2856" y="2160"/>
              <a:ext cx="0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320" name="Rectangle 32">
              <a:extLst>
                <a:ext uri="{FF2B5EF4-FFF2-40B4-BE49-F238E27FC236}">
                  <a16:creationId xmlns:a16="http://schemas.microsoft.com/office/drawing/2014/main" id="{4DC131A9-373E-434F-BA2B-05390D977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352"/>
              <a:ext cx="240" cy="240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S</a:t>
              </a:r>
            </a:p>
          </p:txBody>
        </p:sp>
        <p:sp>
          <p:nvSpPr>
            <p:cNvPr id="12321" name="Oval 33">
              <a:extLst>
                <a:ext uri="{FF2B5EF4-FFF2-40B4-BE49-F238E27FC236}">
                  <a16:creationId xmlns:a16="http://schemas.microsoft.com/office/drawing/2014/main" id="{23F15D84-33CA-41DA-931D-F4B1B61B6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1920"/>
              <a:ext cx="240" cy="24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B</a:t>
              </a:r>
            </a:p>
          </p:txBody>
        </p:sp>
        <p:sp>
          <p:nvSpPr>
            <p:cNvPr id="12322" name="Rectangle 34">
              <a:extLst>
                <a:ext uri="{FF2B5EF4-FFF2-40B4-BE49-F238E27FC236}">
                  <a16:creationId xmlns:a16="http://schemas.microsoft.com/office/drawing/2014/main" id="{6B4E0BF2-7A24-4642-86F7-2459419D9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352"/>
              <a:ext cx="240" cy="240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T</a:t>
              </a:r>
            </a:p>
          </p:txBody>
        </p:sp>
        <p:sp>
          <p:nvSpPr>
            <p:cNvPr id="12323" name="Oval 35">
              <a:extLst>
                <a:ext uri="{FF2B5EF4-FFF2-40B4-BE49-F238E27FC236}">
                  <a16:creationId xmlns:a16="http://schemas.microsoft.com/office/drawing/2014/main" id="{DE47A3BD-BFBC-4C3E-A111-EDC898A74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920"/>
              <a:ext cx="240" cy="24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C</a:t>
              </a:r>
            </a:p>
          </p:txBody>
        </p:sp>
        <p:cxnSp>
          <p:nvCxnSpPr>
            <p:cNvPr id="12355" name="AutoShape 67">
              <a:extLst>
                <a:ext uri="{FF2B5EF4-FFF2-40B4-BE49-F238E27FC236}">
                  <a16:creationId xmlns:a16="http://schemas.microsoft.com/office/drawing/2014/main" id="{413BA559-3C36-4C7C-92E8-1D1F26A185F0}"/>
                </a:ext>
              </a:extLst>
            </p:cNvPr>
            <p:cNvCxnSpPr>
              <a:cxnSpLocks noChangeShapeType="1"/>
              <a:stCxn id="12320" idx="0"/>
              <a:endCxn id="12321" idx="4"/>
            </p:cNvCxnSpPr>
            <p:nvPr/>
          </p:nvCxnSpPr>
          <p:spPr bwMode="auto">
            <a:xfrm flipV="1">
              <a:off x="3240" y="2160"/>
              <a:ext cx="0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371" name="Rectangle 83">
              <a:extLst>
                <a:ext uri="{FF2B5EF4-FFF2-40B4-BE49-F238E27FC236}">
                  <a16:creationId xmlns:a16="http://schemas.microsoft.com/office/drawing/2014/main" id="{E3859FF2-C5EE-48BB-A99A-509FAECAF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640"/>
              <a:ext cx="597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aco" charset="0"/>
                  <a:ea typeface="+mn-ea"/>
                  <a:cs typeface="Arial"/>
                </a:rPr>
                <a:t>Acquire S</a:t>
              </a:r>
            </a:p>
          </p:txBody>
        </p:sp>
      </p:grpSp>
      <p:grpSp>
        <p:nvGrpSpPr>
          <p:cNvPr id="12379" name="Group 91">
            <a:extLst>
              <a:ext uri="{FF2B5EF4-FFF2-40B4-BE49-F238E27FC236}">
                <a16:creationId xmlns:a16="http://schemas.microsoft.com/office/drawing/2014/main" id="{D3322E94-997D-4E5E-B3C4-8E9CE4F42BAE}"/>
              </a:ext>
            </a:extLst>
          </p:cNvPr>
          <p:cNvGrpSpPr>
            <a:grpSpLocks/>
          </p:cNvGrpSpPr>
          <p:nvPr/>
        </p:nvGrpSpPr>
        <p:grpSpPr bwMode="auto">
          <a:xfrm>
            <a:off x="7308215" y="3359857"/>
            <a:ext cx="1763924" cy="1623931"/>
            <a:chOff x="4416" y="1920"/>
            <a:chExt cx="1008" cy="928"/>
          </a:xfrm>
        </p:grpSpPr>
        <p:sp>
          <p:nvSpPr>
            <p:cNvPr id="12324" name="Rectangle 36">
              <a:extLst>
                <a:ext uri="{FF2B5EF4-FFF2-40B4-BE49-F238E27FC236}">
                  <a16:creationId xmlns:a16="http://schemas.microsoft.com/office/drawing/2014/main" id="{3F96892E-86A5-485F-B83B-6EBB62D0D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2352"/>
              <a:ext cx="240" cy="240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R</a:t>
              </a:r>
            </a:p>
          </p:txBody>
        </p:sp>
        <p:sp>
          <p:nvSpPr>
            <p:cNvPr id="12325" name="Oval 37">
              <a:extLst>
                <a:ext uri="{FF2B5EF4-FFF2-40B4-BE49-F238E27FC236}">
                  <a16:creationId xmlns:a16="http://schemas.microsoft.com/office/drawing/2014/main" id="{102D24B5-7AAF-45DF-BED0-32640650D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1920"/>
              <a:ext cx="240" cy="24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A</a:t>
              </a:r>
            </a:p>
          </p:txBody>
        </p:sp>
        <p:cxnSp>
          <p:nvCxnSpPr>
            <p:cNvPr id="12326" name="AutoShape 38">
              <a:extLst>
                <a:ext uri="{FF2B5EF4-FFF2-40B4-BE49-F238E27FC236}">
                  <a16:creationId xmlns:a16="http://schemas.microsoft.com/office/drawing/2014/main" id="{8901E121-EE51-4D66-86EC-C979FA129D69}"/>
                </a:ext>
              </a:extLst>
            </p:cNvPr>
            <p:cNvCxnSpPr>
              <a:cxnSpLocks noChangeShapeType="1"/>
              <a:stCxn id="12324" idx="0"/>
              <a:endCxn id="12325" idx="4"/>
            </p:cNvCxnSpPr>
            <p:nvPr/>
          </p:nvCxnSpPr>
          <p:spPr bwMode="auto">
            <a:xfrm flipV="1">
              <a:off x="4536" y="2160"/>
              <a:ext cx="0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327" name="Rectangle 39">
              <a:extLst>
                <a:ext uri="{FF2B5EF4-FFF2-40B4-BE49-F238E27FC236}">
                  <a16:creationId xmlns:a16="http://schemas.microsoft.com/office/drawing/2014/main" id="{6DCF3D52-E1CE-46A1-A1F8-88A68D84F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2352"/>
              <a:ext cx="240" cy="240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S</a:t>
              </a:r>
            </a:p>
          </p:txBody>
        </p:sp>
        <p:sp>
          <p:nvSpPr>
            <p:cNvPr id="12328" name="Oval 40">
              <a:extLst>
                <a:ext uri="{FF2B5EF4-FFF2-40B4-BE49-F238E27FC236}">
                  <a16:creationId xmlns:a16="http://schemas.microsoft.com/office/drawing/2014/main" id="{CB5EE2D6-1EB2-444F-B8CB-ED051FFDC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920"/>
              <a:ext cx="240" cy="24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B</a:t>
              </a:r>
            </a:p>
          </p:txBody>
        </p:sp>
        <p:sp>
          <p:nvSpPr>
            <p:cNvPr id="12329" name="Rectangle 41">
              <a:extLst>
                <a:ext uri="{FF2B5EF4-FFF2-40B4-BE49-F238E27FC236}">
                  <a16:creationId xmlns:a16="http://schemas.microsoft.com/office/drawing/2014/main" id="{CEB2EE42-CAC9-4D89-BEDE-55178CE1F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" y="2352"/>
              <a:ext cx="240" cy="240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T</a:t>
              </a:r>
            </a:p>
          </p:txBody>
        </p:sp>
        <p:sp>
          <p:nvSpPr>
            <p:cNvPr id="12330" name="Oval 42">
              <a:extLst>
                <a:ext uri="{FF2B5EF4-FFF2-40B4-BE49-F238E27FC236}">
                  <a16:creationId xmlns:a16="http://schemas.microsoft.com/office/drawing/2014/main" id="{E9F64F85-5184-4EA3-BF7C-00D2DD651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" y="1920"/>
              <a:ext cx="240" cy="24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C</a:t>
              </a:r>
            </a:p>
          </p:txBody>
        </p:sp>
        <p:cxnSp>
          <p:nvCxnSpPr>
            <p:cNvPr id="12356" name="AutoShape 68">
              <a:extLst>
                <a:ext uri="{FF2B5EF4-FFF2-40B4-BE49-F238E27FC236}">
                  <a16:creationId xmlns:a16="http://schemas.microsoft.com/office/drawing/2014/main" id="{5034C936-0382-472D-B603-3A92CED29B6C}"/>
                </a:ext>
              </a:extLst>
            </p:cNvPr>
            <p:cNvCxnSpPr>
              <a:cxnSpLocks noChangeShapeType="1"/>
              <a:stCxn id="12327" idx="0"/>
              <a:endCxn id="12328" idx="4"/>
            </p:cNvCxnSpPr>
            <p:nvPr/>
          </p:nvCxnSpPr>
          <p:spPr bwMode="auto">
            <a:xfrm flipV="1">
              <a:off x="4920" y="2160"/>
              <a:ext cx="0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57" name="AutoShape 69">
              <a:extLst>
                <a:ext uri="{FF2B5EF4-FFF2-40B4-BE49-F238E27FC236}">
                  <a16:creationId xmlns:a16="http://schemas.microsoft.com/office/drawing/2014/main" id="{E9FB04DF-8057-4318-8AE4-8A0CEC1BBEAD}"/>
                </a:ext>
              </a:extLst>
            </p:cNvPr>
            <p:cNvCxnSpPr>
              <a:cxnSpLocks noChangeShapeType="1"/>
              <a:stCxn id="12329" idx="0"/>
              <a:endCxn id="12330" idx="4"/>
            </p:cNvCxnSpPr>
            <p:nvPr/>
          </p:nvCxnSpPr>
          <p:spPr bwMode="auto">
            <a:xfrm flipV="1">
              <a:off x="5304" y="2160"/>
              <a:ext cx="0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372" name="Rectangle 84">
              <a:extLst>
                <a:ext uri="{FF2B5EF4-FFF2-40B4-BE49-F238E27FC236}">
                  <a16:creationId xmlns:a16="http://schemas.microsoft.com/office/drawing/2014/main" id="{9C7DFEFD-C112-4E55-A73E-DFF27E011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640"/>
              <a:ext cx="600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aco" charset="0"/>
                  <a:ea typeface="+mn-ea"/>
                  <a:cs typeface="Arial"/>
                </a:rPr>
                <a:t>Acquire T</a:t>
              </a:r>
            </a:p>
          </p:txBody>
        </p:sp>
      </p:grpSp>
      <p:grpSp>
        <p:nvGrpSpPr>
          <p:cNvPr id="12380" name="Group 92">
            <a:extLst>
              <a:ext uri="{FF2B5EF4-FFF2-40B4-BE49-F238E27FC236}">
                <a16:creationId xmlns:a16="http://schemas.microsoft.com/office/drawing/2014/main" id="{B2736951-3823-4498-A310-A0AB339CB9B7}"/>
              </a:ext>
            </a:extLst>
          </p:cNvPr>
          <p:cNvGrpSpPr>
            <a:grpSpLocks/>
          </p:cNvGrpSpPr>
          <p:nvPr/>
        </p:nvGrpSpPr>
        <p:grpSpPr bwMode="auto">
          <a:xfrm>
            <a:off x="1428467" y="5207777"/>
            <a:ext cx="1763924" cy="1707928"/>
            <a:chOff x="1056" y="2976"/>
            <a:chExt cx="1008" cy="976"/>
          </a:xfrm>
        </p:grpSpPr>
        <p:sp>
          <p:nvSpPr>
            <p:cNvPr id="12331" name="Rectangle 43">
              <a:extLst>
                <a:ext uri="{FF2B5EF4-FFF2-40B4-BE49-F238E27FC236}">
                  <a16:creationId xmlns:a16="http://schemas.microsoft.com/office/drawing/2014/main" id="{3E6D3BB4-A43E-42AC-9A32-BFB8EB2C6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408"/>
              <a:ext cx="240" cy="240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R</a:t>
              </a:r>
            </a:p>
          </p:txBody>
        </p:sp>
        <p:sp>
          <p:nvSpPr>
            <p:cNvPr id="12332" name="Oval 44">
              <a:extLst>
                <a:ext uri="{FF2B5EF4-FFF2-40B4-BE49-F238E27FC236}">
                  <a16:creationId xmlns:a16="http://schemas.microsoft.com/office/drawing/2014/main" id="{1FC49514-BF36-4047-82CA-0E946C684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976"/>
              <a:ext cx="240" cy="24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A</a:t>
              </a:r>
            </a:p>
          </p:txBody>
        </p:sp>
        <p:cxnSp>
          <p:nvCxnSpPr>
            <p:cNvPr id="12333" name="AutoShape 45">
              <a:extLst>
                <a:ext uri="{FF2B5EF4-FFF2-40B4-BE49-F238E27FC236}">
                  <a16:creationId xmlns:a16="http://schemas.microsoft.com/office/drawing/2014/main" id="{E9ECC174-64F2-4069-B736-5695D5A9713B}"/>
                </a:ext>
              </a:extLst>
            </p:cNvPr>
            <p:cNvCxnSpPr>
              <a:cxnSpLocks noChangeShapeType="1"/>
              <a:stCxn id="12331" idx="0"/>
              <a:endCxn id="12332" idx="4"/>
            </p:cNvCxnSpPr>
            <p:nvPr/>
          </p:nvCxnSpPr>
          <p:spPr bwMode="auto">
            <a:xfrm flipV="1">
              <a:off x="1176" y="3216"/>
              <a:ext cx="0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334" name="Rectangle 46">
              <a:extLst>
                <a:ext uri="{FF2B5EF4-FFF2-40B4-BE49-F238E27FC236}">
                  <a16:creationId xmlns:a16="http://schemas.microsoft.com/office/drawing/2014/main" id="{37353450-3F33-40D6-A15A-BCD7B3B3F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408"/>
              <a:ext cx="240" cy="240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S</a:t>
              </a:r>
            </a:p>
          </p:txBody>
        </p:sp>
        <p:sp>
          <p:nvSpPr>
            <p:cNvPr id="12335" name="Oval 47">
              <a:extLst>
                <a:ext uri="{FF2B5EF4-FFF2-40B4-BE49-F238E27FC236}">
                  <a16:creationId xmlns:a16="http://schemas.microsoft.com/office/drawing/2014/main" id="{1C665653-3D81-4D82-8E1C-A12A66ED2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976"/>
              <a:ext cx="240" cy="24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B</a:t>
              </a:r>
            </a:p>
          </p:txBody>
        </p:sp>
        <p:sp>
          <p:nvSpPr>
            <p:cNvPr id="12336" name="Rectangle 48">
              <a:extLst>
                <a:ext uri="{FF2B5EF4-FFF2-40B4-BE49-F238E27FC236}">
                  <a16:creationId xmlns:a16="http://schemas.microsoft.com/office/drawing/2014/main" id="{596362A9-7959-40E3-A6B9-FC63F96D3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3408"/>
              <a:ext cx="240" cy="240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T</a:t>
              </a:r>
            </a:p>
          </p:txBody>
        </p:sp>
        <p:sp>
          <p:nvSpPr>
            <p:cNvPr id="12337" name="Oval 49">
              <a:extLst>
                <a:ext uri="{FF2B5EF4-FFF2-40B4-BE49-F238E27FC236}">
                  <a16:creationId xmlns:a16="http://schemas.microsoft.com/office/drawing/2014/main" id="{3B5F11D6-3C48-40AC-A06C-945572FF4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976"/>
              <a:ext cx="240" cy="24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C</a:t>
              </a:r>
            </a:p>
          </p:txBody>
        </p:sp>
        <p:cxnSp>
          <p:nvCxnSpPr>
            <p:cNvPr id="12358" name="AutoShape 70">
              <a:extLst>
                <a:ext uri="{FF2B5EF4-FFF2-40B4-BE49-F238E27FC236}">
                  <a16:creationId xmlns:a16="http://schemas.microsoft.com/office/drawing/2014/main" id="{843AF8B0-7E70-4CC1-BF4E-526717222223}"/>
                </a:ext>
              </a:extLst>
            </p:cNvPr>
            <p:cNvCxnSpPr>
              <a:cxnSpLocks noChangeShapeType="1"/>
              <a:stCxn id="12334" idx="0"/>
              <a:endCxn id="12335" idx="4"/>
            </p:cNvCxnSpPr>
            <p:nvPr/>
          </p:nvCxnSpPr>
          <p:spPr bwMode="auto">
            <a:xfrm flipV="1">
              <a:off x="1560" y="3216"/>
              <a:ext cx="0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59" name="AutoShape 71">
              <a:extLst>
                <a:ext uri="{FF2B5EF4-FFF2-40B4-BE49-F238E27FC236}">
                  <a16:creationId xmlns:a16="http://schemas.microsoft.com/office/drawing/2014/main" id="{9B7EDBF7-148F-40E0-887B-92A6EAF7203A}"/>
                </a:ext>
              </a:extLst>
            </p:cNvPr>
            <p:cNvCxnSpPr>
              <a:cxnSpLocks noChangeShapeType="1"/>
              <a:stCxn id="12336" idx="0"/>
              <a:endCxn id="12337" idx="4"/>
            </p:cNvCxnSpPr>
            <p:nvPr/>
          </p:nvCxnSpPr>
          <p:spPr bwMode="auto">
            <a:xfrm flipV="1">
              <a:off x="1944" y="3216"/>
              <a:ext cx="0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60" name="AutoShape 72">
              <a:extLst>
                <a:ext uri="{FF2B5EF4-FFF2-40B4-BE49-F238E27FC236}">
                  <a16:creationId xmlns:a16="http://schemas.microsoft.com/office/drawing/2014/main" id="{45EAEBBB-352C-46C3-9449-22FE4B19B0B4}"/>
                </a:ext>
              </a:extLst>
            </p:cNvPr>
            <p:cNvCxnSpPr>
              <a:cxnSpLocks noChangeShapeType="1"/>
              <a:stCxn id="12332" idx="5"/>
              <a:endCxn id="12334" idx="0"/>
            </p:cNvCxnSpPr>
            <p:nvPr/>
          </p:nvCxnSpPr>
          <p:spPr bwMode="auto">
            <a:xfrm>
              <a:off x="1261" y="3181"/>
              <a:ext cx="299" cy="22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373" name="Rectangle 85">
              <a:extLst>
                <a:ext uri="{FF2B5EF4-FFF2-40B4-BE49-F238E27FC236}">
                  <a16:creationId xmlns:a16="http://schemas.microsoft.com/office/drawing/2014/main" id="{324A0A23-E69F-4C5E-96C3-D8E40D217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744"/>
              <a:ext cx="597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aco" charset="0"/>
                  <a:ea typeface="+mn-ea"/>
                  <a:cs typeface="Arial"/>
                </a:rPr>
                <a:t>Acquire S</a:t>
              </a:r>
            </a:p>
          </p:txBody>
        </p:sp>
      </p:grpSp>
      <p:grpSp>
        <p:nvGrpSpPr>
          <p:cNvPr id="12381" name="Group 93">
            <a:extLst>
              <a:ext uri="{FF2B5EF4-FFF2-40B4-BE49-F238E27FC236}">
                <a16:creationId xmlns:a16="http://schemas.microsoft.com/office/drawing/2014/main" id="{316FBB9C-B652-4F80-8471-EB9B9C93F389}"/>
              </a:ext>
            </a:extLst>
          </p:cNvPr>
          <p:cNvGrpSpPr>
            <a:grpSpLocks/>
          </p:cNvGrpSpPr>
          <p:nvPr/>
        </p:nvGrpSpPr>
        <p:grpSpPr bwMode="auto">
          <a:xfrm>
            <a:off x="4368341" y="5207777"/>
            <a:ext cx="1763924" cy="1707928"/>
            <a:chOff x="2736" y="2976"/>
            <a:chExt cx="1008" cy="976"/>
          </a:xfrm>
        </p:grpSpPr>
        <p:sp>
          <p:nvSpPr>
            <p:cNvPr id="12338" name="Rectangle 50">
              <a:extLst>
                <a:ext uri="{FF2B5EF4-FFF2-40B4-BE49-F238E27FC236}">
                  <a16:creationId xmlns:a16="http://schemas.microsoft.com/office/drawing/2014/main" id="{5CA7775B-3187-4882-BA83-E31285B97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3408"/>
              <a:ext cx="240" cy="240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R</a:t>
              </a:r>
            </a:p>
          </p:txBody>
        </p:sp>
        <p:sp>
          <p:nvSpPr>
            <p:cNvPr id="12339" name="Oval 51">
              <a:extLst>
                <a:ext uri="{FF2B5EF4-FFF2-40B4-BE49-F238E27FC236}">
                  <a16:creationId xmlns:a16="http://schemas.microsoft.com/office/drawing/2014/main" id="{2833B3FA-26D3-4DBC-A7EF-CC948DC2D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976"/>
              <a:ext cx="240" cy="24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A</a:t>
              </a:r>
            </a:p>
          </p:txBody>
        </p:sp>
        <p:cxnSp>
          <p:nvCxnSpPr>
            <p:cNvPr id="12340" name="AutoShape 52">
              <a:extLst>
                <a:ext uri="{FF2B5EF4-FFF2-40B4-BE49-F238E27FC236}">
                  <a16:creationId xmlns:a16="http://schemas.microsoft.com/office/drawing/2014/main" id="{C1954C76-989D-4F31-B2B7-07ADEF7FD1A2}"/>
                </a:ext>
              </a:extLst>
            </p:cNvPr>
            <p:cNvCxnSpPr>
              <a:cxnSpLocks noChangeShapeType="1"/>
              <a:stCxn id="12338" idx="0"/>
              <a:endCxn id="12339" idx="4"/>
            </p:cNvCxnSpPr>
            <p:nvPr/>
          </p:nvCxnSpPr>
          <p:spPr bwMode="auto">
            <a:xfrm flipV="1">
              <a:off x="2856" y="3216"/>
              <a:ext cx="0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341" name="Rectangle 53">
              <a:extLst>
                <a:ext uri="{FF2B5EF4-FFF2-40B4-BE49-F238E27FC236}">
                  <a16:creationId xmlns:a16="http://schemas.microsoft.com/office/drawing/2014/main" id="{C855C2FF-117F-4145-B2D3-54905F05F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3408"/>
              <a:ext cx="240" cy="240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S</a:t>
              </a:r>
            </a:p>
          </p:txBody>
        </p:sp>
        <p:sp>
          <p:nvSpPr>
            <p:cNvPr id="12342" name="Oval 54">
              <a:extLst>
                <a:ext uri="{FF2B5EF4-FFF2-40B4-BE49-F238E27FC236}">
                  <a16:creationId xmlns:a16="http://schemas.microsoft.com/office/drawing/2014/main" id="{97D40D37-0EE2-4449-99BC-D52162076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976"/>
              <a:ext cx="240" cy="24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B</a:t>
              </a:r>
            </a:p>
          </p:txBody>
        </p:sp>
        <p:sp>
          <p:nvSpPr>
            <p:cNvPr id="12343" name="Rectangle 55">
              <a:extLst>
                <a:ext uri="{FF2B5EF4-FFF2-40B4-BE49-F238E27FC236}">
                  <a16:creationId xmlns:a16="http://schemas.microsoft.com/office/drawing/2014/main" id="{3F0CB87D-57D5-42A3-ADF2-315BB2004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408"/>
              <a:ext cx="240" cy="240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T</a:t>
              </a:r>
            </a:p>
          </p:txBody>
        </p:sp>
        <p:sp>
          <p:nvSpPr>
            <p:cNvPr id="12344" name="Oval 56">
              <a:extLst>
                <a:ext uri="{FF2B5EF4-FFF2-40B4-BE49-F238E27FC236}">
                  <a16:creationId xmlns:a16="http://schemas.microsoft.com/office/drawing/2014/main" id="{33A01E4B-88FC-4B2A-843C-7AB0227CB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76"/>
              <a:ext cx="240" cy="24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C</a:t>
              </a:r>
            </a:p>
          </p:txBody>
        </p:sp>
        <p:cxnSp>
          <p:nvCxnSpPr>
            <p:cNvPr id="12361" name="AutoShape 73">
              <a:extLst>
                <a:ext uri="{FF2B5EF4-FFF2-40B4-BE49-F238E27FC236}">
                  <a16:creationId xmlns:a16="http://schemas.microsoft.com/office/drawing/2014/main" id="{F37EBD98-6C2D-4B7E-A898-EA63D3E97968}"/>
                </a:ext>
              </a:extLst>
            </p:cNvPr>
            <p:cNvCxnSpPr>
              <a:cxnSpLocks noChangeShapeType="1"/>
              <a:stCxn id="12341" idx="0"/>
              <a:endCxn id="12342" idx="4"/>
            </p:cNvCxnSpPr>
            <p:nvPr/>
          </p:nvCxnSpPr>
          <p:spPr bwMode="auto">
            <a:xfrm flipV="1">
              <a:off x="3240" y="3216"/>
              <a:ext cx="0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62" name="AutoShape 74">
              <a:extLst>
                <a:ext uri="{FF2B5EF4-FFF2-40B4-BE49-F238E27FC236}">
                  <a16:creationId xmlns:a16="http://schemas.microsoft.com/office/drawing/2014/main" id="{EB6D0066-C3EF-428B-9679-B4792DC12E35}"/>
                </a:ext>
              </a:extLst>
            </p:cNvPr>
            <p:cNvCxnSpPr>
              <a:cxnSpLocks noChangeShapeType="1"/>
              <a:stCxn id="12343" idx="0"/>
              <a:endCxn id="12344" idx="4"/>
            </p:cNvCxnSpPr>
            <p:nvPr/>
          </p:nvCxnSpPr>
          <p:spPr bwMode="auto">
            <a:xfrm flipV="1">
              <a:off x="3624" y="3216"/>
              <a:ext cx="0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63" name="AutoShape 75">
              <a:extLst>
                <a:ext uri="{FF2B5EF4-FFF2-40B4-BE49-F238E27FC236}">
                  <a16:creationId xmlns:a16="http://schemas.microsoft.com/office/drawing/2014/main" id="{1BF41CFD-64B2-4A0C-B76E-E60A75264D4E}"/>
                </a:ext>
              </a:extLst>
            </p:cNvPr>
            <p:cNvCxnSpPr>
              <a:cxnSpLocks noChangeShapeType="1"/>
              <a:stCxn id="12339" idx="5"/>
              <a:endCxn id="12341" idx="0"/>
            </p:cNvCxnSpPr>
            <p:nvPr/>
          </p:nvCxnSpPr>
          <p:spPr bwMode="auto">
            <a:xfrm>
              <a:off x="2941" y="3181"/>
              <a:ext cx="299" cy="22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64" name="AutoShape 76">
              <a:extLst>
                <a:ext uri="{FF2B5EF4-FFF2-40B4-BE49-F238E27FC236}">
                  <a16:creationId xmlns:a16="http://schemas.microsoft.com/office/drawing/2014/main" id="{1A725581-B3A0-492F-81CD-AC8985481579}"/>
                </a:ext>
              </a:extLst>
            </p:cNvPr>
            <p:cNvCxnSpPr>
              <a:cxnSpLocks noChangeShapeType="1"/>
              <a:stCxn id="12342" idx="5"/>
              <a:endCxn id="12343" idx="0"/>
            </p:cNvCxnSpPr>
            <p:nvPr/>
          </p:nvCxnSpPr>
          <p:spPr bwMode="auto">
            <a:xfrm>
              <a:off x="3325" y="3181"/>
              <a:ext cx="299" cy="22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374" name="Rectangle 86">
              <a:extLst>
                <a:ext uri="{FF2B5EF4-FFF2-40B4-BE49-F238E27FC236}">
                  <a16:creationId xmlns:a16="http://schemas.microsoft.com/office/drawing/2014/main" id="{0CF8F888-3DA2-46F1-B8AC-7669F9C42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744"/>
              <a:ext cx="600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aco" charset="0"/>
                  <a:ea typeface="+mn-ea"/>
                  <a:cs typeface="Arial"/>
                </a:rPr>
                <a:t>Acquire T</a:t>
              </a:r>
            </a:p>
          </p:txBody>
        </p:sp>
      </p:grpSp>
      <p:grpSp>
        <p:nvGrpSpPr>
          <p:cNvPr id="12384" name="Group 96">
            <a:extLst>
              <a:ext uri="{FF2B5EF4-FFF2-40B4-BE49-F238E27FC236}">
                <a16:creationId xmlns:a16="http://schemas.microsoft.com/office/drawing/2014/main" id="{29CC015D-DDA5-4518-ADD3-BF9503FC50E0}"/>
              </a:ext>
            </a:extLst>
          </p:cNvPr>
          <p:cNvGrpSpPr>
            <a:grpSpLocks/>
          </p:cNvGrpSpPr>
          <p:nvPr/>
        </p:nvGrpSpPr>
        <p:grpSpPr bwMode="auto">
          <a:xfrm>
            <a:off x="7308214" y="5207778"/>
            <a:ext cx="1763924" cy="1875920"/>
            <a:chOff x="4176" y="2976"/>
            <a:chExt cx="1008" cy="1072"/>
          </a:xfrm>
        </p:grpSpPr>
        <p:sp>
          <p:nvSpPr>
            <p:cNvPr id="12345" name="Rectangle 57">
              <a:extLst>
                <a:ext uri="{FF2B5EF4-FFF2-40B4-BE49-F238E27FC236}">
                  <a16:creationId xmlns:a16="http://schemas.microsoft.com/office/drawing/2014/main" id="{816F21FB-85E8-4B58-8CD6-3BDBF0693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3408"/>
              <a:ext cx="240" cy="240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R</a:t>
              </a:r>
            </a:p>
          </p:txBody>
        </p:sp>
        <p:sp>
          <p:nvSpPr>
            <p:cNvPr id="12346" name="Oval 58">
              <a:extLst>
                <a:ext uri="{FF2B5EF4-FFF2-40B4-BE49-F238E27FC236}">
                  <a16:creationId xmlns:a16="http://schemas.microsoft.com/office/drawing/2014/main" id="{FB99197D-EA78-4999-AF7B-A23850DB3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2976"/>
              <a:ext cx="240" cy="24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A</a:t>
              </a:r>
            </a:p>
          </p:txBody>
        </p:sp>
        <p:cxnSp>
          <p:nvCxnSpPr>
            <p:cNvPr id="12347" name="AutoShape 59">
              <a:extLst>
                <a:ext uri="{FF2B5EF4-FFF2-40B4-BE49-F238E27FC236}">
                  <a16:creationId xmlns:a16="http://schemas.microsoft.com/office/drawing/2014/main" id="{A73262E5-0A54-405E-9CF2-69EBB19628FF}"/>
                </a:ext>
              </a:extLst>
            </p:cNvPr>
            <p:cNvCxnSpPr>
              <a:cxnSpLocks noChangeShapeType="1"/>
              <a:stCxn id="12345" idx="0"/>
              <a:endCxn id="12346" idx="4"/>
            </p:cNvCxnSpPr>
            <p:nvPr/>
          </p:nvCxnSpPr>
          <p:spPr bwMode="auto">
            <a:xfrm flipV="1">
              <a:off x="4296" y="3216"/>
              <a:ext cx="0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348" name="Rectangle 60">
              <a:extLst>
                <a:ext uri="{FF2B5EF4-FFF2-40B4-BE49-F238E27FC236}">
                  <a16:creationId xmlns:a16="http://schemas.microsoft.com/office/drawing/2014/main" id="{C9C7AAFA-ABE8-4A9F-8C45-17B0BD79A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3408"/>
              <a:ext cx="240" cy="240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S</a:t>
              </a:r>
            </a:p>
          </p:txBody>
        </p:sp>
        <p:sp>
          <p:nvSpPr>
            <p:cNvPr id="12349" name="Oval 61">
              <a:extLst>
                <a:ext uri="{FF2B5EF4-FFF2-40B4-BE49-F238E27FC236}">
                  <a16:creationId xmlns:a16="http://schemas.microsoft.com/office/drawing/2014/main" id="{4A03F884-B5AF-400F-98F5-7BED8E317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976"/>
              <a:ext cx="240" cy="24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B</a:t>
              </a:r>
            </a:p>
          </p:txBody>
        </p:sp>
        <p:sp>
          <p:nvSpPr>
            <p:cNvPr id="12350" name="Rectangle 62">
              <a:extLst>
                <a:ext uri="{FF2B5EF4-FFF2-40B4-BE49-F238E27FC236}">
                  <a16:creationId xmlns:a16="http://schemas.microsoft.com/office/drawing/2014/main" id="{2A4CB2FC-425A-4CEF-BFB0-B0C9925B3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3408"/>
              <a:ext cx="240" cy="240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T</a:t>
              </a:r>
            </a:p>
          </p:txBody>
        </p:sp>
        <p:sp>
          <p:nvSpPr>
            <p:cNvPr id="12351" name="Oval 63">
              <a:extLst>
                <a:ext uri="{FF2B5EF4-FFF2-40B4-BE49-F238E27FC236}">
                  <a16:creationId xmlns:a16="http://schemas.microsoft.com/office/drawing/2014/main" id="{EE6580A6-C4CA-4303-9930-3154092A1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2976"/>
              <a:ext cx="240" cy="24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C</a:t>
              </a:r>
            </a:p>
          </p:txBody>
        </p:sp>
        <p:cxnSp>
          <p:nvCxnSpPr>
            <p:cNvPr id="12365" name="AutoShape 77">
              <a:extLst>
                <a:ext uri="{FF2B5EF4-FFF2-40B4-BE49-F238E27FC236}">
                  <a16:creationId xmlns:a16="http://schemas.microsoft.com/office/drawing/2014/main" id="{DB689F4B-1696-4193-8A51-7C73BE937755}"/>
                </a:ext>
              </a:extLst>
            </p:cNvPr>
            <p:cNvCxnSpPr>
              <a:cxnSpLocks noChangeShapeType="1"/>
              <a:stCxn id="12346" idx="5"/>
              <a:endCxn id="12348" idx="0"/>
            </p:cNvCxnSpPr>
            <p:nvPr/>
          </p:nvCxnSpPr>
          <p:spPr bwMode="auto">
            <a:xfrm>
              <a:off x="4381" y="3181"/>
              <a:ext cx="299" cy="22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66" name="AutoShape 78">
              <a:extLst>
                <a:ext uri="{FF2B5EF4-FFF2-40B4-BE49-F238E27FC236}">
                  <a16:creationId xmlns:a16="http://schemas.microsoft.com/office/drawing/2014/main" id="{10892B15-CE1D-4C79-97B2-49B6A36C85B9}"/>
                </a:ext>
              </a:extLst>
            </p:cNvPr>
            <p:cNvCxnSpPr>
              <a:cxnSpLocks noChangeShapeType="1"/>
              <a:stCxn id="12348" idx="0"/>
              <a:endCxn id="12349" idx="4"/>
            </p:cNvCxnSpPr>
            <p:nvPr/>
          </p:nvCxnSpPr>
          <p:spPr bwMode="auto">
            <a:xfrm flipV="1">
              <a:off x="4680" y="3216"/>
              <a:ext cx="0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67" name="AutoShape 79">
              <a:extLst>
                <a:ext uri="{FF2B5EF4-FFF2-40B4-BE49-F238E27FC236}">
                  <a16:creationId xmlns:a16="http://schemas.microsoft.com/office/drawing/2014/main" id="{44EDD0BA-1F3A-4FAA-A35D-34E2B8EF71C9}"/>
                </a:ext>
              </a:extLst>
            </p:cNvPr>
            <p:cNvCxnSpPr>
              <a:cxnSpLocks noChangeShapeType="1"/>
              <a:stCxn id="12349" idx="5"/>
              <a:endCxn id="12350" idx="0"/>
            </p:cNvCxnSpPr>
            <p:nvPr/>
          </p:nvCxnSpPr>
          <p:spPr bwMode="auto">
            <a:xfrm>
              <a:off x="4765" y="3181"/>
              <a:ext cx="299" cy="22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68" name="AutoShape 80">
              <a:extLst>
                <a:ext uri="{FF2B5EF4-FFF2-40B4-BE49-F238E27FC236}">
                  <a16:creationId xmlns:a16="http://schemas.microsoft.com/office/drawing/2014/main" id="{9F8B68AE-7CA0-4963-AF9D-244D4F27A228}"/>
                </a:ext>
              </a:extLst>
            </p:cNvPr>
            <p:cNvCxnSpPr>
              <a:cxnSpLocks noChangeShapeType="1"/>
              <a:stCxn id="12350" idx="0"/>
              <a:endCxn id="12351" idx="4"/>
            </p:cNvCxnSpPr>
            <p:nvPr/>
          </p:nvCxnSpPr>
          <p:spPr bwMode="auto">
            <a:xfrm flipV="1">
              <a:off x="5064" y="3216"/>
              <a:ext cx="0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369" name="AutoShape 81">
              <a:extLst>
                <a:ext uri="{FF2B5EF4-FFF2-40B4-BE49-F238E27FC236}">
                  <a16:creationId xmlns:a16="http://schemas.microsoft.com/office/drawing/2014/main" id="{B3F7D630-A596-4E34-A814-3BDDBC5A4A7B}"/>
                </a:ext>
              </a:extLst>
            </p:cNvPr>
            <p:cNvCxnSpPr>
              <a:cxnSpLocks noChangeShapeType="1"/>
              <a:stCxn id="12351" idx="6"/>
              <a:endCxn id="12345" idx="2"/>
            </p:cNvCxnSpPr>
            <p:nvPr/>
          </p:nvCxnSpPr>
          <p:spPr bwMode="auto">
            <a:xfrm flipH="1">
              <a:off x="4296" y="3096"/>
              <a:ext cx="888" cy="552"/>
            </a:xfrm>
            <a:prstGeom prst="curvedConnector4">
              <a:avLst>
                <a:gd name="adj1" fmla="val -16218"/>
                <a:gd name="adj2" fmla="val 126088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375" name="Rectangle 87">
              <a:extLst>
                <a:ext uri="{FF2B5EF4-FFF2-40B4-BE49-F238E27FC236}">
                  <a16:creationId xmlns:a16="http://schemas.microsoft.com/office/drawing/2014/main" id="{DC01021E-52D8-47FB-B37C-8E480F81F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3840"/>
              <a:ext cx="608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aco" charset="0"/>
                  <a:ea typeface="+mn-ea"/>
                  <a:cs typeface="Arial"/>
                </a:rPr>
                <a:t>Acquire R</a:t>
              </a:r>
            </a:p>
          </p:txBody>
        </p:sp>
        <p:sp>
          <p:nvSpPr>
            <p:cNvPr id="12383" name="Text Box 95">
              <a:extLst>
                <a:ext uri="{FF2B5EF4-FFF2-40B4-BE49-F238E27FC236}">
                  <a16:creationId xmlns:a16="http://schemas.microsoft.com/office/drawing/2014/main" id="{92845A20-8E5E-4056-9B6A-F1938D22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3648"/>
              <a:ext cx="800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1" i="0" u="none" strike="noStrike" kern="1200" cap="none" spc="0" normalizeH="0" baseline="0" noProof="0">
                  <a:ln>
                    <a:noFill/>
                  </a:ln>
                  <a:solidFill>
                    <a:srgbClr val="ED181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/>
                </a:rPr>
                <a:t>Deadlock!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50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C9706936-D7BB-8D41-95AD-F45EB6AAB6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527"/>
              <a:t>Code for the Sleepy Barber Problem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09B84545-946C-3445-9226-A8DD35FBE0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393" y="1205365"/>
            <a:ext cx="4710700" cy="5739445"/>
          </a:xfrm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543" dirty="0">
                <a:latin typeface="Monaco" pitchFamily="2" charset="77"/>
              </a:rPr>
              <a:t>void barber(void)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543" dirty="0">
                <a:latin typeface="Monaco" pitchFamily="2" charset="77"/>
              </a:rPr>
              <a:t>{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543" dirty="0">
                <a:latin typeface="Monaco" pitchFamily="2" charset="77"/>
              </a:rPr>
              <a:t> while(TRUE) {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543" dirty="0">
                <a:latin typeface="Monaco" pitchFamily="2" charset="77"/>
              </a:rPr>
              <a:t>  // Sleep if no customers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543" dirty="0">
                <a:latin typeface="Monaco" pitchFamily="2" charset="77"/>
              </a:rPr>
              <a:t>  </a:t>
            </a:r>
            <a:r>
              <a:rPr lang="en-US" altLang="en-US" sz="1543" dirty="0" err="1">
                <a:latin typeface="Monaco" pitchFamily="2" charset="77"/>
              </a:rPr>
              <a:t>customers.down</a:t>
            </a:r>
            <a:r>
              <a:rPr lang="en-US" altLang="en-US" sz="1543" dirty="0">
                <a:latin typeface="Monaco" pitchFamily="2" charset="77"/>
              </a:rPr>
              <a:t>();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543" dirty="0">
                <a:latin typeface="Monaco" pitchFamily="2" charset="77"/>
              </a:rPr>
              <a:t>  // Decrement # of waiting people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543" dirty="0">
                <a:latin typeface="Monaco" pitchFamily="2" charset="77"/>
              </a:rPr>
              <a:t>  </a:t>
            </a:r>
            <a:r>
              <a:rPr lang="en-US" altLang="en-US" sz="1543" dirty="0" err="1">
                <a:latin typeface="Monaco" pitchFamily="2" charset="77"/>
              </a:rPr>
              <a:t>mutex.down</a:t>
            </a:r>
            <a:r>
              <a:rPr lang="en-US" altLang="en-US" sz="1543" dirty="0">
                <a:latin typeface="Monaco" pitchFamily="2" charset="77"/>
              </a:rPr>
              <a:t>();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543" dirty="0">
                <a:latin typeface="Monaco" pitchFamily="2" charset="77"/>
              </a:rPr>
              <a:t>  waiting -= 1;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543" dirty="0">
                <a:latin typeface="Monaco" pitchFamily="2" charset="77"/>
              </a:rPr>
              <a:t>  // Wake up a customer to cut hair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543" dirty="0">
                <a:latin typeface="Monaco" pitchFamily="2" charset="77"/>
              </a:rPr>
              <a:t>  </a:t>
            </a:r>
            <a:r>
              <a:rPr lang="en-US" altLang="en-US" sz="1543" dirty="0" err="1">
                <a:latin typeface="Monaco" pitchFamily="2" charset="77"/>
              </a:rPr>
              <a:t>barbers.up</a:t>
            </a:r>
            <a:r>
              <a:rPr lang="en-US" altLang="en-US" sz="1543" dirty="0">
                <a:latin typeface="Monaco" pitchFamily="2" charset="77"/>
              </a:rPr>
              <a:t>();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543" dirty="0">
                <a:latin typeface="Monaco" pitchFamily="2" charset="77"/>
              </a:rPr>
              <a:t>  </a:t>
            </a:r>
            <a:r>
              <a:rPr lang="en-US" altLang="en-US" sz="1543" dirty="0" err="1">
                <a:latin typeface="Monaco" pitchFamily="2" charset="77"/>
              </a:rPr>
              <a:t>mutex.up</a:t>
            </a:r>
            <a:r>
              <a:rPr lang="en-US" altLang="en-US" sz="1543" dirty="0">
                <a:latin typeface="Monaco" pitchFamily="2" charset="77"/>
              </a:rPr>
              <a:t>();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543" dirty="0">
                <a:latin typeface="Monaco" pitchFamily="2" charset="77"/>
              </a:rPr>
              <a:t>  // Do the haircut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543" dirty="0">
                <a:latin typeface="Monaco" pitchFamily="2" charset="77"/>
              </a:rPr>
              <a:t>  </a:t>
            </a:r>
            <a:r>
              <a:rPr lang="en-US" altLang="en-US" sz="1543" dirty="0" err="1">
                <a:latin typeface="Monaco" pitchFamily="2" charset="77"/>
              </a:rPr>
              <a:t>cut_hair</a:t>
            </a:r>
            <a:r>
              <a:rPr lang="en-US" altLang="en-US" sz="1543" dirty="0">
                <a:latin typeface="Monaco" pitchFamily="2" charset="77"/>
              </a:rPr>
              <a:t>();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543" dirty="0">
                <a:latin typeface="Monaco" pitchFamily="2" charset="77"/>
              </a:rPr>
              <a:t> }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543" dirty="0">
                <a:latin typeface="Monaco" pitchFamily="2" charset="77"/>
              </a:rPr>
              <a:t>}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C0366B7-59B2-A44E-A41C-A7F29A0C0C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7E9558F-D8D8-2248-A973-1E52834737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E5837143-451B-3247-ABAA-DF90BC69D57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60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3908" name="Rectangle 4">
            <a:extLst>
              <a:ext uri="{FF2B5EF4-FFF2-40B4-BE49-F238E27FC236}">
                <a16:creationId xmlns:a16="http://schemas.microsoft.com/office/drawing/2014/main" id="{C668A016-F253-4840-9F6F-38C4323EE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112" y="793719"/>
            <a:ext cx="4367812" cy="13744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#define CHAIRS	5</a:t>
            </a:r>
          </a:p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Semaphore customers=0;</a:t>
            </a:r>
          </a:p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Semaphore barbers=0;</a:t>
            </a:r>
          </a:p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Semaphore mutex=1;</a:t>
            </a:r>
          </a:p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int waiting=0;</a:t>
            </a:r>
          </a:p>
        </p:txBody>
      </p:sp>
      <p:sp>
        <p:nvSpPr>
          <p:cNvPr id="123909" name="Rectangle 5">
            <a:extLst>
              <a:ext uri="{FF2B5EF4-FFF2-40B4-BE49-F238E27FC236}">
                <a16:creationId xmlns:a16="http://schemas.microsoft.com/office/drawing/2014/main" id="{2256D2E9-1AA7-E741-81E1-76D7B6C2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0118" y="2327657"/>
            <a:ext cx="4619801" cy="496373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1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spcBef>
                <a:spcPct val="1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spcBef>
                <a:spcPct val="5000"/>
              </a:spcBef>
              <a:buClr>
                <a:schemeClr val="accent1"/>
              </a:buClr>
              <a:buSzPct val="6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spcBef>
                <a:spcPct val="5000"/>
              </a:spcBef>
              <a:buClr>
                <a:schemeClr val="tx2"/>
              </a:buClr>
              <a:buSzPct val="55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spcBef>
                <a:spcPct val="5000"/>
              </a:spcBef>
              <a:buClr>
                <a:schemeClr val="hlink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fontAlgn="base">
              <a:spcBef>
                <a:spcPct val="5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fontAlgn="base">
              <a:spcBef>
                <a:spcPct val="5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fontAlgn="base">
              <a:spcBef>
                <a:spcPct val="5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fontAlgn="base">
              <a:spcBef>
                <a:spcPct val="5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377979" marR="0" lvl="0" indent="-377979" algn="l" defTabSz="1007943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void customer(void)</a:t>
            </a:r>
          </a:p>
          <a:p>
            <a:pPr marL="377979" marR="0" lvl="0" indent="-377979" algn="l" defTabSz="1007943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{</a:t>
            </a:r>
          </a:p>
          <a:p>
            <a:pPr marL="377979" marR="0" lvl="0" indent="-377979" algn="l" defTabSz="1007943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mutex.down();</a:t>
            </a:r>
          </a:p>
          <a:p>
            <a:pPr marL="377979" marR="0" lvl="0" indent="-377979" algn="l" defTabSz="1007943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// If there is space in the chairs</a:t>
            </a:r>
          </a:p>
          <a:p>
            <a:pPr marL="377979" marR="0" lvl="0" indent="-377979" algn="l" defTabSz="1007943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if (waiting&lt;CHAIRS) {</a:t>
            </a:r>
          </a:p>
          <a:p>
            <a:pPr marL="377979" marR="0" lvl="0" indent="-377979" algn="l" defTabSz="1007943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// Another customer is waiting</a:t>
            </a:r>
          </a:p>
          <a:p>
            <a:pPr marL="377979" marR="0" lvl="0" indent="-377979" algn="l" defTabSz="1007943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waiting++;</a:t>
            </a:r>
          </a:p>
          <a:p>
            <a:pPr marL="377979" marR="0" lvl="0" indent="-377979" algn="l" defTabSz="1007943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// Wake up the barber.  This is</a:t>
            </a:r>
          </a:p>
          <a:p>
            <a:pPr marL="377979" marR="0" lvl="0" indent="-377979" algn="l" defTabSz="1007943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// saved up, so the barber doesn’t</a:t>
            </a:r>
          </a:p>
          <a:p>
            <a:pPr marL="377979" marR="0" lvl="0" indent="-377979" algn="l" defTabSz="1007943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// sleep if a customer is waiting</a:t>
            </a:r>
          </a:p>
          <a:p>
            <a:pPr marL="377979" marR="0" lvl="0" indent="-377979" algn="l" defTabSz="1007943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customers.up();</a:t>
            </a:r>
          </a:p>
          <a:p>
            <a:pPr marL="377979" marR="0" lvl="0" indent="-377979" algn="l" defTabSz="1007943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mutex.up();</a:t>
            </a:r>
          </a:p>
          <a:p>
            <a:pPr marL="377979" marR="0" lvl="0" indent="-377979" algn="l" defTabSz="1007943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// Sleep until the barber is ready</a:t>
            </a:r>
          </a:p>
          <a:p>
            <a:pPr marL="377979" marR="0" lvl="0" indent="-377979" algn="l" defTabSz="1007943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barbers.down();</a:t>
            </a:r>
          </a:p>
          <a:p>
            <a:pPr marL="377979" marR="0" lvl="0" indent="-377979" algn="l" defTabSz="1007943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get_haircut();</a:t>
            </a:r>
          </a:p>
          <a:p>
            <a:pPr marL="377979" marR="0" lvl="0" indent="-377979" algn="l" defTabSz="1007943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} else {</a:t>
            </a:r>
          </a:p>
          <a:p>
            <a:pPr marL="377979" marR="0" lvl="0" indent="-377979" algn="l" defTabSz="1007943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// Chairs full, leave the critical</a:t>
            </a:r>
          </a:p>
          <a:p>
            <a:pPr marL="377979" marR="0" lvl="0" indent="-377979" algn="l" defTabSz="1007943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// region</a:t>
            </a:r>
          </a:p>
          <a:p>
            <a:pPr marL="377979" marR="0" lvl="0" indent="-377979" algn="l" defTabSz="1007943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mutex.up ();</a:t>
            </a:r>
          </a:p>
          <a:p>
            <a:pPr marL="377979" marR="0" lvl="0" indent="-377979" algn="l" defTabSz="1007943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}</a:t>
            </a:r>
          </a:p>
          <a:p>
            <a:pPr marL="377979" marR="0" lvl="0" indent="-377979" algn="l" defTabSz="1007943" rtl="0" eaLnBrk="1" fontAlgn="base" latinLnBrk="0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en-US" sz="154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8160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CED1A8E4-F3B1-4AB6-8113-BB0DE94200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Not getting into deadlock…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91F39470-FE02-4902-B89F-87DBA61AB2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Many situations </a:t>
            </a:r>
            <a:r>
              <a:rPr lang="en-US" altLang="en-US" i="1"/>
              <a:t>may</a:t>
            </a:r>
            <a:r>
              <a:rPr lang="en-US" altLang="en-US"/>
              <a:t> result in deadlock (but don’t have to)</a:t>
            </a:r>
          </a:p>
          <a:p>
            <a:pPr lvl="1"/>
            <a:r>
              <a:rPr lang="en-US" altLang="en-US"/>
              <a:t>In previous example, A could release R before C requests R, resulting in no deadlock</a:t>
            </a:r>
          </a:p>
          <a:p>
            <a:pPr lvl="1"/>
            <a:r>
              <a:rPr lang="en-US" altLang="en-US"/>
              <a:t>Can we always get out of it this way?</a:t>
            </a:r>
          </a:p>
          <a:p>
            <a:r>
              <a:rPr lang="en-US" altLang="en-US"/>
              <a:t>Find ways to:</a:t>
            </a:r>
          </a:p>
          <a:p>
            <a:pPr lvl="1"/>
            <a:r>
              <a:rPr lang="en-US" altLang="en-US"/>
              <a:t>Detect deadlock and reverse it</a:t>
            </a:r>
          </a:p>
          <a:p>
            <a:pPr lvl="1"/>
            <a:r>
              <a:rPr lang="en-US" altLang="en-US"/>
              <a:t>Stop it from happening in the first place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D60E3-B94D-402F-938C-6053223687C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2B3F77-C24F-4032-B208-E646BB91B5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472113" y="7326313"/>
            <a:ext cx="4608512" cy="498475"/>
          </a:xfrm>
        </p:spPr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0FCDA038-2E35-4F47-B4A2-CA7103A2A90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2765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6">
            <a:extLst>
              <a:ext uri="{FF2B5EF4-FFF2-40B4-BE49-F238E27FC236}">
                <a16:creationId xmlns:a16="http://schemas.microsoft.com/office/drawing/2014/main" id="{E923A2DC-56ED-44C8-A2A3-DDEA48F9BF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Detecting deadlocks using graphs</a:t>
            </a:r>
          </a:p>
        </p:txBody>
      </p:sp>
      <p:sp>
        <p:nvSpPr>
          <p:cNvPr id="15367" name="Rectangle 7">
            <a:extLst>
              <a:ext uri="{FF2B5EF4-FFF2-40B4-BE49-F238E27FC236}">
                <a16:creationId xmlns:a16="http://schemas.microsoft.com/office/drawing/2014/main" id="{C682B606-36D1-4D20-A0B5-489B0D19F6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/>
              <a:t>Process holdings and requests in the table and in the graph (they’re equivalent)</a:t>
            </a:r>
          </a:p>
          <a:p>
            <a:r>
              <a:rPr lang="en-US" altLang="en-US" sz="2646"/>
              <a:t>Graph contains a cycle =&gt; deadlock!</a:t>
            </a:r>
          </a:p>
          <a:p>
            <a:pPr lvl="1"/>
            <a:r>
              <a:rPr lang="en-US" altLang="en-US" sz="2205"/>
              <a:t>Easy to pick out by looking at it (in this case)</a:t>
            </a:r>
          </a:p>
          <a:p>
            <a:pPr lvl="1"/>
            <a:r>
              <a:rPr lang="en-US" altLang="en-US" sz="2205"/>
              <a:t>Need to mechanically detect deadlock</a:t>
            </a:r>
          </a:p>
          <a:p>
            <a:r>
              <a:rPr lang="en-US" altLang="en-US" sz="2646"/>
              <a:t>Not all processes are deadlocked (A, C, F not in deadlock)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B49C1101-554F-429F-8FC4-CA827B8672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C528BF96-5199-4A59-B9E4-7E72C35DA24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472113" y="7326313"/>
            <a:ext cx="4608512" cy="498475"/>
          </a:xfrm>
        </p:spPr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9BBA337C-8972-4DBB-B427-F784E3FD331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370" name="Rectangle 10">
            <a:extLst>
              <a:ext uri="{FF2B5EF4-FFF2-40B4-BE49-F238E27FC236}">
                <a16:creationId xmlns:a16="http://schemas.microsoft.com/office/drawing/2014/main" id="{10960EB8-7CBF-4864-9F04-14ADD6E3C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8377" y="4283815"/>
            <a:ext cx="419982" cy="419982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R</a:t>
            </a:r>
          </a:p>
        </p:txBody>
      </p:sp>
      <p:sp>
        <p:nvSpPr>
          <p:cNvPr id="15371" name="Oval 11">
            <a:extLst>
              <a:ext uri="{FF2B5EF4-FFF2-40B4-BE49-F238E27FC236}">
                <a16:creationId xmlns:a16="http://schemas.microsoft.com/office/drawing/2014/main" id="{2F6A9377-8E87-429E-804C-541C52E74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6334" y="4283815"/>
            <a:ext cx="419982" cy="419982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A</a:t>
            </a:r>
          </a:p>
        </p:txBody>
      </p:sp>
      <p:sp>
        <p:nvSpPr>
          <p:cNvPr id="15373" name="Rectangle 13">
            <a:extLst>
              <a:ext uri="{FF2B5EF4-FFF2-40B4-BE49-F238E27FC236}">
                <a16:creationId xmlns:a16="http://schemas.microsoft.com/office/drawing/2014/main" id="{88A830AA-F338-489B-9C2C-A13FBE807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6334" y="5039783"/>
            <a:ext cx="419982" cy="419982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S</a:t>
            </a:r>
          </a:p>
        </p:txBody>
      </p:sp>
      <p:sp>
        <p:nvSpPr>
          <p:cNvPr id="15374" name="Oval 14">
            <a:extLst>
              <a:ext uri="{FF2B5EF4-FFF2-40B4-BE49-F238E27FC236}">
                <a16:creationId xmlns:a16="http://schemas.microsoft.com/office/drawing/2014/main" id="{84F833D6-F4AA-4D55-A2C2-E4AE1CB89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6334" y="5879747"/>
            <a:ext cx="419982" cy="419982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F</a:t>
            </a:r>
          </a:p>
        </p:txBody>
      </p:sp>
      <p:sp>
        <p:nvSpPr>
          <p:cNvPr id="15375" name="Rectangle 15">
            <a:extLst>
              <a:ext uri="{FF2B5EF4-FFF2-40B4-BE49-F238E27FC236}">
                <a16:creationId xmlns:a16="http://schemas.microsoft.com/office/drawing/2014/main" id="{B2C14D48-2AAA-4018-B2DC-8ECE4527D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6334" y="6635714"/>
            <a:ext cx="419982" cy="419982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W</a:t>
            </a:r>
          </a:p>
        </p:txBody>
      </p:sp>
      <p:sp>
        <p:nvSpPr>
          <p:cNvPr id="15376" name="Oval 16">
            <a:extLst>
              <a:ext uri="{FF2B5EF4-FFF2-40B4-BE49-F238E27FC236}">
                <a16:creationId xmlns:a16="http://schemas.microsoft.com/office/drawing/2014/main" id="{69E0A646-87AD-4FBE-914E-D2484E6FE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8377" y="5039783"/>
            <a:ext cx="419982" cy="419982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C</a:t>
            </a:r>
          </a:p>
        </p:txBody>
      </p:sp>
      <p:graphicFrame>
        <p:nvGraphicFramePr>
          <p:cNvPr id="15434" name="Group 74">
            <a:extLst>
              <a:ext uri="{FF2B5EF4-FFF2-40B4-BE49-F238E27FC236}">
                <a16:creationId xmlns:a16="http://schemas.microsoft.com/office/drawing/2014/main" id="{9BDAD108-8745-49F7-A745-5930453D7CFC}"/>
              </a:ext>
            </a:extLst>
          </p:cNvPr>
          <p:cNvGraphicFramePr>
            <a:graphicFrameLocks noGrp="1"/>
          </p:cNvGraphicFramePr>
          <p:nvPr/>
        </p:nvGraphicFramePr>
        <p:xfrm>
          <a:off x="252518" y="4703797"/>
          <a:ext cx="2603888" cy="2194560"/>
        </p:xfrm>
        <a:graphic>
          <a:graphicData uri="http://schemas.openxmlformats.org/drawingml/2006/table">
            <a:tbl>
              <a:tblPr/>
              <a:tblGrid>
                <a:gridCol w="951959">
                  <a:extLst>
                    <a:ext uri="{9D8B030D-6E8A-4147-A177-3AD203B41FA5}">
                      <a16:colId xmlns:a16="http://schemas.microsoft.com/office/drawing/2014/main" val="4186803799"/>
                    </a:ext>
                  </a:extLst>
                </a:gridCol>
                <a:gridCol w="811965">
                  <a:extLst>
                    <a:ext uri="{9D8B030D-6E8A-4147-A177-3AD203B41FA5}">
                      <a16:colId xmlns:a16="http://schemas.microsoft.com/office/drawing/2014/main" val="2122103277"/>
                    </a:ext>
                  </a:extLst>
                </a:gridCol>
                <a:gridCol w="839964">
                  <a:extLst>
                    <a:ext uri="{9D8B030D-6E8A-4147-A177-3AD203B41FA5}">
                      <a16:colId xmlns:a16="http://schemas.microsoft.com/office/drawing/2014/main" val="323572423"/>
                    </a:ext>
                  </a:extLst>
                </a:gridCol>
              </a:tblGrid>
              <a:tr h="2687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Process</a:t>
                      </a:r>
                    </a:p>
                  </a:txBody>
                  <a:tcPr marL="50398" marR="50398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Holds</a:t>
                      </a:r>
                    </a:p>
                  </a:txBody>
                  <a:tcPr marL="50398" marR="50398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Wants</a:t>
                      </a:r>
                    </a:p>
                  </a:txBody>
                  <a:tcPr marL="50398" marR="50398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969523"/>
                  </a:ext>
                </a:extLst>
              </a:tr>
              <a:tr h="2687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marL="50398" marR="50398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R</a:t>
                      </a:r>
                    </a:p>
                  </a:txBody>
                  <a:tcPr marL="50398" marR="50398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S</a:t>
                      </a:r>
                    </a:p>
                  </a:txBody>
                  <a:tcPr marL="50398" marR="50398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26028"/>
                  </a:ext>
                </a:extLst>
              </a:tr>
              <a:tr h="2687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marL="50398" marR="50398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50398" marR="50398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T</a:t>
                      </a:r>
                    </a:p>
                  </a:txBody>
                  <a:tcPr marL="50398" marR="50398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355085"/>
                  </a:ext>
                </a:extLst>
              </a:tr>
              <a:tr h="2687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marL="50398" marR="50398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50398" marR="50398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S</a:t>
                      </a:r>
                    </a:p>
                  </a:txBody>
                  <a:tcPr marL="50398" marR="50398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243086"/>
                  </a:ext>
                </a:extLst>
              </a:tr>
              <a:tr h="2687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D</a:t>
                      </a:r>
                    </a:p>
                  </a:txBody>
                  <a:tcPr marL="50398" marR="50398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U</a:t>
                      </a:r>
                    </a:p>
                  </a:txBody>
                  <a:tcPr marL="50398" marR="50398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S,T</a:t>
                      </a:r>
                    </a:p>
                  </a:txBody>
                  <a:tcPr marL="50398" marR="50398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5550892"/>
                  </a:ext>
                </a:extLst>
              </a:tr>
              <a:tr h="2687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E</a:t>
                      </a:r>
                    </a:p>
                  </a:txBody>
                  <a:tcPr marL="50398" marR="50398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T</a:t>
                      </a:r>
                    </a:p>
                  </a:txBody>
                  <a:tcPr marL="50398" marR="50398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V</a:t>
                      </a:r>
                    </a:p>
                  </a:txBody>
                  <a:tcPr marL="50398" marR="50398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805953"/>
                  </a:ext>
                </a:extLst>
              </a:tr>
              <a:tr h="2687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F</a:t>
                      </a:r>
                    </a:p>
                  </a:txBody>
                  <a:tcPr marL="50398" marR="50398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W</a:t>
                      </a:r>
                    </a:p>
                  </a:txBody>
                  <a:tcPr marL="50398" marR="50398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S</a:t>
                      </a:r>
                    </a:p>
                  </a:txBody>
                  <a:tcPr marL="50398" marR="50398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614197"/>
                  </a:ext>
                </a:extLst>
              </a:tr>
              <a:tr h="26878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G</a:t>
                      </a:r>
                    </a:p>
                  </a:txBody>
                  <a:tcPr marL="50398" marR="50398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V</a:t>
                      </a:r>
                    </a:p>
                  </a:txBody>
                  <a:tcPr marL="50398" marR="50398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U</a:t>
                      </a:r>
                    </a:p>
                  </a:txBody>
                  <a:tcPr marL="50398" marR="50398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9344607"/>
                  </a:ext>
                </a:extLst>
              </a:tr>
            </a:tbl>
          </a:graphicData>
        </a:graphic>
      </p:graphicFrame>
      <p:cxnSp>
        <p:nvCxnSpPr>
          <p:cNvPr id="15435" name="AutoShape 75">
            <a:extLst>
              <a:ext uri="{FF2B5EF4-FFF2-40B4-BE49-F238E27FC236}">
                <a16:creationId xmlns:a16="http://schemas.microsoft.com/office/drawing/2014/main" id="{EAB014E5-7383-4357-9EF8-FEDE0ED97AF4}"/>
              </a:ext>
            </a:extLst>
          </p:cNvPr>
          <p:cNvCxnSpPr>
            <a:cxnSpLocks noChangeShapeType="1"/>
            <a:stCxn id="15370" idx="3"/>
            <a:endCxn id="15371" idx="2"/>
          </p:cNvCxnSpPr>
          <p:nvPr/>
        </p:nvCxnSpPr>
        <p:spPr bwMode="auto">
          <a:xfrm>
            <a:off x="3948359" y="4493806"/>
            <a:ext cx="5879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36" name="AutoShape 76">
            <a:extLst>
              <a:ext uri="{FF2B5EF4-FFF2-40B4-BE49-F238E27FC236}">
                <a16:creationId xmlns:a16="http://schemas.microsoft.com/office/drawing/2014/main" id="{DAB83A1B-AA94-4502-9E34-B6E5EC9E0B96}"/>
              </a:ext>
            </a:extLst>
          </p:cNvPr>
          <p:cNvCxnSpPr>
            <a:cxnSpLocks noChangeShapeType="1"/>
            <a:stCxn id="15371" idx="4"/>
            <a:endCxn id="15373" idx="0"/>
          </p:cNvCxnSpPr>
          <p:nvPr/>
        </p:nvCxnSpPr>
        <p:spPr bwMode="auto">
          <a:xfrm>
            <a:off x="4746325" y="4703797"/>
            <a:ext cx="0" cy="33598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37" name="AutoShape 77">
            <a:extLst>
              <a:ext uri="{FF2B5EF4-FFF2-40B4-BE49-F238E27FC236}">
                <a16:creationId xmlns:a16="http://schemas.microsoft.com/office/drawing/2014/main" id="{219AC73F-DF4D-4C12-88C3-F69CE9864F37}"/>
              </a:ext>
            </a:extLst>
          </p:cNvPr>
          <p:cNvCxnSpPr>
            <a:cxnSpLocks noChangeShapeType="1"/>
            <a:stCxn id="15376" idx="6"/>
            <a:endCxn id="15373" idx="1"/>
          </p:cNvCxnSpPr>
          <p:nvPr/>
        </p:nvCxnSpPr>
        <p:spPr bwMode="auto">
          <a:xfrm>
            <a:off x="3948359" y="5249774"/>
            <a:ext cx="5879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38" name="AutoShape 78">
            <a:extLst>
              <a:ext uri="{FF2B5EF4-FFF2-40B4-BE49-F238E27FC236}">
                <a16:creationId xmlns:a16="http://schemas.microsoft.com/office/drawing/2014/main" id="{EB064ACF-3534-46F6-A362-17045B4F4A93}"/>
              </a:ext>
            </a:extLst>
          </p:cNvPr>
          <p:cNvCxnSpPr>
            <a:cxnSpLocks noChangeShapeType="1"/>
            <a:stCxn id="15374" idx="0"/>
            <a:endCxn id="15373" idx="2"/>
          </p:cNvCxnSpPr>
          <p:nvPr/>
        </p:nvCxnSpPr>
        <p:spPr bwMode="auto">
          <a:xfrm flipV="1">
            <a:off x="4746325" y="5459765"/>
            <a:ext cx="0" cy="4199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39" name="AutoShape 79">
            <a:extLst>
              <a:ext uri="{FF2B5EF4-FFF2-40B4-BE49-F238E27FC236}">
                <a16:creationId xmlns:a16="http://schemas.microsoft.com/office/drawing/2014/main" id="{52074E4C-3649-46B8-9A15-687B2251B9D9}"/>
              </a:ext>
            </a:extLst>
          </p:cNvPr>
          <p:cNvCxnSpPr>
            <a:cxnSpLocks noChangeShapeType="1"/>
            <a:stCxn id="15375" idx="0"/>
            <a:endCxn id="15374" idx="4"/>
          </p:cNvCxnSpPr>
          <p:nvPr/>
        </p:nvCxnSpPr>
        <p:spPr bwMode="auto">
          <a:xfrm flipV="1">
            <a:off x="4746325" y="6299728"/>
            <a:ext cx="0" cy="33598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440" name="Oval 80">
            <a:extLst>
              <a:ext uri="{FF2B5EF4-FFF2-40B4-BE49-F238E27FC236}">
                <a16:creationId xmlns:a16="http://schemas.microsoft.com/office/drawing/2014/main" id="{3ADB356A-E862-42A8-8D6A-3E725A39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5039783"/>
            <a:ext cx="419982" cy="419982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E</a:t>
            </a:r>
          </a:p>
        </p:txBody>
      </p:sp>
      <p:sp>
        <p:nvSpPr>
          <p:cNvPr id="15441" name="Oval 81">
            <a:extLst>
              <a:ext uri="{FF2B5EF4-FFF2-40B4-BE49-F238E27FC236}">
                <a16:creationId xmlns:a16="http://schemas.microsoft.com/office/drawing/2014/main" id="{06F8BAC1-609D-456D-A2AC-5960F6E55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5039783"/>
            <a:ext cx="419982" cy="419982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D</a:t>
            </a:r>
          </a:p>
        </p:txBody>
      </p:sp>
      <p:sp>
        <p:nvSpPr>
          <p:cNvPr id="15442" name="Oval 82">
            <a:extLst>
              <a:ext uri="{FF2B5EF4-FFF2-40B4-BE49-F238E27FC236}">
                <a16:creationId xmlns:a16="http://schemas.microsoft.com/office/drawing/2014/main" id="{8C74E55C-C07F-4B52-800E-85A7DE3AB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6635714"/>
            <a:ext cx="419982" cy="419982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G</a:t>
            </a:r>
          </a:p>
        </p:txBody>
      </p:sp>
      <p:sp>
        <p:nvSpPr>
          <p:cNvPr id="15443" name="Oval 83">
            <a:extLst>
              <a:ext uri="{FF2B5EF4-FFF2-40B4-BE49-F238E27FC236}">
                <a16:creationId xmlns:a16="http://schemas.microsoft.com/office/drawing/2014/main" id="{278AFF7D-3B72-4762-BE22-9E2B44EC4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4283815"/>
            <a:ext cx="419982" cy="419982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B</a:t>
            </a:r>
          </a:p>
        </p:txBody>
      </p:sp>
      <p:sp>
        <p:nvSpPr>
          <p:cNvPr id="15444" name="Rectangle 84">
            <a:extLst>
              <a:ext uri="{FF2B5EF4-FFF2-40B4-BE49-F238E27FC236}">
                <a16:creationId xmlns:a16="http://schemas.microsoft.com/office/drawing/2014/main" id="{92C01B71-7A47-4C92-AACB-849C68453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039783"/>
            <a:ext cx="419982" cy="419982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T</a:t>
            </a:r>
          </a:p>
        </p:txBody>
      </p:sp>
      <p:sp>
        <p:nvSpPr>
          <p:cNvPr id="15445" name="Rectangle 85">
            <a:extLst>
              <a:ext uri="{FF2B5EF4-FFF2-40B4-BE49-F238E27FC236}">
                <a16:creationId xmlns:a16="http://schemas.microsoft.com/office/drawing/2014/main" id="{82717D57-0F04-42F4-BF6B-6708DA085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5879747"/>
            <a:ext cx="419982" cy="419982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V</a:t>
            </a:r>
          </a:p>
        </p:txBody>
      </p:sp>
      <p:cxnSp>
        <p:nvCxnSpPr>
          <p:cNvPr id="15446" name="AutoShape 86">
            <a:extLst>
              <a:ext uri="{FF2B5EF4-FFF2-40B4-BE49-F238E27FC236}">
                <a16:creationId xmlns:a16="http://schemas.microsoft.com/office/drawing/2014/main" id="{5A663216-B249-4211-892C-B481E718F2DF}"/>
              </a:ext>
            </a:extLst>
          </p:cNvPr>
          <p:cNvCxnSpPr>
            <a:cxnSpLocks noChangeShapeType="1"/>
            <a:stCxn id="15441" idx="2"/>
            <a:endCxn id="15373" idx="3"/>
          </p:cNvCxnSpPr>
          <p:nvPr/>
        </p:nvCxnSpPr>
        <p:spPr bwMode="auto">
          <a:xfrm flipH="1">
            <a:off x="4956316" y="5249774"/>
            <a:ext cx="50397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47" name="AutoShape 87">
            <a:extLst>
              <a:ext uri="{FF2B5EF4-FFF2-40B4-BE49-F238E27FC236}">
                <a16:creationId xmlns:a16="http://schemas.microsoft.com/office/drawing/2014/main" id="{7809CEC5-DBA8-4921-8BA1-6ACA76963746}"/>
              </a:ext>
            </a:extLst>
          </p:cNvPr>
          <p:cNvCxnSpPr>
            <a:cxnSpLocks noChangeShapeType="1"/>
            <a:stCxn id="15441" idx="6"/>
            <a:endCxn id="15444" idx="1"/>
          </p:cNvCxnSpPr>
          <p:nvPr/>
        </p:nvCxnSpPr>
        <p:spPr bwMode="auto">
          <a:xfrm>
            <a:off x="5880276" y="5249774"/>
            <a:ext cx="50397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48" name="AutoShape 88">
            <a:extLst>
              <a:ext uri="{FF2B5EF4-FFF2-40B4-BE49-F238E27FC236}">
                <a16:creationId xmlns:a16="http://schemas.microsoft.com/office/drawing/2014/main" id="{9B8F5093-0B70-42A9-8825-E4E4AB5C8E8B}"/>
              </a:ext>
            </a:extLst>
          </p:cNvPr>
          <p:cNvCxnSpPr>
            <a:cxnSpLocks noChangeShapeType="1"/>
            <a:stCxn id="15444" idx="3"/>
            <a:endCxn id="15440" idx="2"/>
          </p:cNvCxnSpPr>
          <p:nvPr/>
        </p:nvCxnSpPr>
        <p:spPr bwMode="auto">
          <a:xfrm>
            <a:off x="6804236" y="5249774"/>
            <a:ext cx="50397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49" name="AutoShape 89">
            <a:extLst>
              <a:ext uri="{FF2B5EF4-FFF2-40B4-BE49-F238E27FC236}">
                <a16:creationId xmlns:a16="http://schemas.microsoft.com/office/drawing/2014/main" id="{597B19A8-F8BD-4E80-9090-6D2AAF0D7A3A}"/>
              </a:ext>
            </a:extLst>
          </p:cNvPr>
          <p:cNvCxnSpPr>
            <a:cxnSpLocks noChangeShapeType="1"/>
            <a:stCxn id="15440" idx="4"/>
            <a:endCxn id="15445" idx="0"/>
          </p:cNvCxnSpPr>
          <p:nvPr/>
        </p:nvCxnSpPr>
        <p:spPr bwMode="auto">
          <a:xfrm>
            <a:off x="7518205" y="5459765"/>
            <a:ext cx="0" cy="4199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50" name="AutoShape 90">
            <a:extLst>
              <a:ext uri="{FF2B5EF4-FFF2-40B4-BE49-F238E27FC236}">
                <a16:creationId xmlns:a16="http://schemas.microsoft.com/office/drawing/2014/main" id="{5E2D026C-4BEF-467A-BA9D-ABCF07C1990B}"/>
              </a:ext>
            </a:extLst>
          </p:cNvPr>
          <p:cNvCxnSpPr>
            <a:cxnSpLocks noChangeShapeType="1"/>
            <a:stCxn id="15443" idx="4"/>
            <a:endCxn id="15444" idx="0"/>
          </p:cNvCxnSpPr>
          <p:nvPr/>
        </p:nvCxnSpPr>
        <p:spPr bwMode="auto">
          <a:xfrm>
            <a:off x="6594245" y="4703797"/>
            <a:ext cx="0" cy="33598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451" name="Rectangle 91">
            <a:extLst>
              <a:ext uri="{FF2B5EF4-FFF2-40B4-BE49-F238E27FC236}">
                <a16:creationId xmlns:a16="http://schemas.microsoft.com/office/drawing/2014/main" id="{E9BC0A36-3D1A-48BD-B3C2-4340B2971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5879747"/>
            <a:ext cx="419982" cy="419982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/>
              </a:rPr>
              <a:t>U</a:t>
            </a:r>
          </a:p>
        </p:txBody>
      </p:sp>
      <p:cxnSp>
        <p:nvCxnSpPr>
          <p:cNvPr id="15452" name="AutoShape 92">
            <a:extLst>
              <a:ext uri="{FF2B5EF4-FFF2-40B4-BE49-F238E27FC236}">
                <a16:creationId xmlns:a16="http://schemas.microsoft.com/office/drawing/2014/main" id="{62F4E21D-24B4-4DB4-B97E-BEA56275D3C4}"/>
              </a:ext>
            </a:extLst>
          </p:cNvPr>
          <p:cNvCxnSpPr>
            <a:cxnSpLocks noChangeShapeType="1"/>
            <a:stCxn id="15445" idx="2"/>
            <a:endCxn id="15442" idx="6"/>
          </p:cNvCxnSpPr>
          <p:nvPr/>
        </p:nvCxnSpPr>
        <p:spPr bwMode="auto">
          <a:xfrm rot="5400000">
            <a:off x="6426252" y="5753752"/>
            <a:ext cx="545977" cy="163793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53" name="AutoShape 93">
            <a:extLst>
              <a:ext uri="{FF2B5EF4-FFF2-40B4-BE49-F238E27FC236}">
                <a16:creationId xmlns:a16="http://schemas.microsoft.com/office/drawing/2014/main" id="{0079FA74-3E7C-4CAA-98EE-29A5F7BC637F}"/>
              </a:ext>
            </a:extLst>
          </p:cNvPr>
          <p:cNvCxnSpPr>
            <a:cxnSpLocks noChangeShapeType="1"/>
            <a:stCxn id="15442" idx="0"/>
            <a:endCxn id="15451" idx="2"/>
          </p:cNvCxnSpPr>
          <p:nvPr/>
        </p:nvCxnSpPr>
        <p:spPr bwMode="auto">
          <a:xfrm flipV="1">
            <a:off x="5670285" y="6299728"/>
            <a:ext cx="0" cy="33598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54" name="AutoShape 94">
            <a:extLst>
              <a:ext uri="{FF2B5EF4-FFF2-40B4-BE49-F238E27FC236}">
                <a16:creationId xmlns:a16="http://schemas.microsoft.com/office/drawing/2014/main" id="{A0402E6C-29BC-4EC1-8324-F05E0FEB0779}"/>
              </a:ext>
            </a:extLst>
          </p:cNvPr>
          <p:cNvCxnSpPr>
            <a:cxnSpLocks noChangeShapeType="1"/>
            <a:stCxn id="15451" idx="0"/>
            <a:endCxn id="15441" idx="4"/>
          </p:cNvCxnSpPr>
          <p:nvPr/>
        </p:nvCxnSpPr>
        <p:spPr bwMode="auto">
          <a:xfrm flipV="1">
            <a:off x="5670285" y="5459765"/>
            <a:ext cx="0" cy="4199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31898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A79F927-4F1A-4373-BAE8-F498E25BB3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Deadlock detection algorithm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26929F26-875D-4BB7-9162-E5C46D0A53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138670" cy="6567487"/>
          </a:xfrm>
        </p:spPr>
        <p:txBody>
          <a:bodyPr/>
          <a:lstStyle/>
          <a:p>
            <a:r>
              <a:rPr lang="en-US" altLang="en-US" sz="2646" dirty="0"/>
              <a:t>General idea: try to find cycles in the resource allocation graph</a:t>
            </a:r>
          </a:p>
          <a:p>
            <a:r>
              <a:rPr lang="en-US" altLang="en-US" sz="2646" dirty="0"/>
              <a:t>Algorithm: depth-first search at each node</a:t>
            </a:r>
          </a:p>
          <a:p>
            <a:pPr lvl="1"/>
            <a:r>
              <a:rPr lang="en-US" altLang="en-US" sz="2205" dirty="0"/>
              <a:t>Mark arcs as they’re traversed</a:t>
            </a:r>
          </a:p>
          <a:p>
            <a:pPr lvl="1"/>
            <a:r>
              <a:rPr lang="en-US" altLang="en-US" sz="2205" dirty="0"/>
              <a:t>Build list of visited nodes</a:t>
            </a:r>
          </a:p>
          <a:p>
            <a:pPr lvl="1"/>
            <a:r>
              <a:rPr lang="en-US" altLang="en-US" sz="2205" dirty="0"/>
              <a:t>If node to be added is already on the list, a cycle exists!</a:t>
            </a:r>
          </a:p>
          <a:p>
            <a:r>
              <a:rPr lang="en-US" altLang="en-US" sz="2646" dirty="0"/>
              <a:t>Cycle == deadlock</a:t>
            </a:r>
          </a:p>
          <a:p>
            <a:pPr lvl="1"/>
            <a:r>
              <a:rPr lang="en-US" altLang="en-US" sz="2206" dirty="0"/>
              <a:t>Assuming one instance of each resource type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E55D8-C24A-4E57-B865-4EB4969B6C6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95065-C649-4526-93B3-E883909D87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472113" y="7326313"/>
            <a:ext cx="4608512" cy="498475"/>
          </a:xfrm>
        </p:spPr>
        <p:txBody>
          <a:bodyPr/>
          <a:lstStyle/>
          <a:p>
            <a:pPr marL="0" marR="0" lvl="0" indent="0" algn="r" defTabSz="10079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9DC52D17-FD6D-4422-B48E-7544A4C5C95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0079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1991" name="Text Box 7">
            <a:extLst>
              <a:ext uri="{FF2B5EF4-FFF2-40B4-BE49-F238E27FC236}">
                <a16:creationId xmlns:a16="http://schemas.microsoft.com/office/drawing/2014/main" id="{3B09519B-42DA-41D4-8DFA-91675AB71E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301" y="1763924"/>
            <a:ext cx="4619801" cy="525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For each node N in the graph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Set L = empty list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unmark all arcs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Traverse (N,L)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If no deadlock reported by now, there isn’t any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+mn-ea"/>
              <a:cs typeface="Arial"/>
            </a:endParaRP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define Traverse (C,L) 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If C in L, report deadlock!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Add C to L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For each unmarked arc from C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 Mark the arc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 Set A = arc destination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 /* NOTE: L is a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    local variable */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  Traverse (A,L)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  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+mn-ea"/>
                <a:cs typeface="Aria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2220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6466</TotalTime>
  <Words>5353</Words>
  <Application>Microsoft Office PowerPoint</Application>
  <PresentationFormat>Custom</PresentationFormat>
  <Paragraphs>1702</Paragraphs>
  <Slides>60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Courier</vt:lpstr>
      <vt:lpstr>Helvetica</vt:lpstr>
      <vt:lpstr>Monaco</vt:lpstr>
      <vt:lpstr>Times</vt:lpstr>
      <vt:lpstr>Times New Roman</vt:lpstr>
      <vt:lpstr>Wingdings</vt:lpstr>
      <vt:lpstr>Office Theme</vt:lpstr>
      <vt:lpstr>1_Office Theme</vt:lpstr>
      <vt:lpstr>Introduction to Operating Systems CS/COE 1550</vt:lpstr>
      <vt:lpstr>Announcements</vt:lpstr>
      <vt:lpstr>Last Lecture …</vt:lpstr>
      <vt:lpstr>Muddiest Points</vt:lpstr>
      <vt:lpstr>Four conditions for deadlock</vt:lpstr>
      <vt:lpstr>Getting into deadlock</vt:lpstr>
      <vt:lpstr>Not getting into deadlock…</vt:lpstr>
      <vt:lpstr>Detecting deadlocks using graphs</vt:lpstr>
      <vt:lpstr>Deadlock detection algorithm</vt:lpstr>
      <vt:lpstr>Resources with multiple instances</vt:lpstr>
      <vt:lpstr>Deadlock detection algorithm</vt:lpstr>
      <vt:lpstr>Deadlock detection algorithm</vt:lpstr>
      <vt:lpstr>Deadlock detection algorithm</vt:lpstr>
      <vt:lpstr>Deadlock detection algorithm</vt:lpstr>
      <vt:lpstr>Deadlock detection algorithm</vt:lpstr>
      <vt:lpstr>Deadlock detection algorithm</vt:lpstr>
      <vt:lpstr>Deadlock detection algorithm</vt:lpstr>
      <vt:lpstr>Deadlock detection algorithm</vt:lpstr>
      <vt:lpstr>Deadlock detection algorithm</vt:lpstr>
      <vt:lpstr>Deadlock detection algorithm</vt:lpstr>
      <vt:lpstr>Deadlock detection algorithm</vt:lpstr>
      <vt:lpstr>Deadlock detection algorithm</vt:lpstr>
      <vt:lpstr>Deadlock detection algorithm</vt:lpstr>
      <vt:lpstr>Condition variables in monitors</vt:lpstr>
      <vt:lpstr>Locks &amp; condition variables</vt:lpstr>
      <vt:lpstr>The three steps of the wait() operation</vt:lpstr>
      <vt:lpstr>Adding Monitors in C</vt:lpstr>
      <vt:lpstr>Monitor semantics</vt:lpstr>
      <vt:lpstr>Signaling and Signaled Processes</vt:lpstr>
      <vt:lpstr>Condition Variables wait()</vt:lpstr>
      <vt:lpstr>Using while instead of if with wait()</vt:lpstr>
      <vt:lpstr>Lock and Condition Variable Implementation</vt:lpstr>
      <vt:lpstr>Implementing locks with semaphores</vt:lpstr>
      <vt:lpstr>Implementing condition variables</vt:lpstr>
      <vt:lpstr>Process Synchronization inside Monitors</vt:lpstr>
      <vt:lpstr>Message passing</vt:lpstr>
      <vt:lpstr>Barriers</vt:lpstr>
      <vt:lpstr>Barriers Example</vt:lpstr>
      <vt:lpstr>Xv6 Walkthrough</vt:lpstr>
      <vt:lpstr>Classical synchronization problems</vt:lpstr>
      <vt:lpstr>Bounded buffer problem</vt:lpstr>
      <vt:lpstr>Thread spawning</vt:lpstr>
      <vt:lpstr>Tracing the solution</vt:lpstr>
      <vt:lpstr>Deadlock can happen with a small mistake</vt:lpstr>
      <vt:lpstr>Bounded Buffer (Another rundown)</vt:lpstr>
      <vt:lpstr>Possible states in Bounded Buffer Solution</vt:lpstr>
      <vt:lpstr>Sequence 1</vt:lpstr>
      <vt:lpstr>Sequence 2</vt:lpstr>
      <vt:lpstr>What happens if we use if instead of while?</vt:lpstr>
      <vt:lpstr>Readers-writers problem</vt:lpstr>
      <vt:lpstr>Tracing the solution</vt:lpstr>
      <vt:lpstr>Readers Writers Scenarios</vt:lpstr>
      <vt:lpstr>Dining Philosophers</vt:lpstr>
      <vt:lpstr>Dining Philosophers: solution 1</vt:lpstr>
      <vt:lpstr>Deadlock in the first (incorrect) solution of Dining Philosophers</vt:lpstr>
      <vt:lpstr>Dining Philosophers: solution 2</vt:lpstr>
      <vt:lpstr>Dining Philosophers Solution</vt:lpstr>
      <vt:lpstr>The Sleepy Barber Problem</vt:lpstr>
      <vt:lpstr>Sleepy Barber Real-life Example</vt:lpstr>
      <vt:lpstr>Code for the Sleepy Barber 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174</cp:revision>
  <dcterms:modified xsi:type="dcterms:W3CDTF">2022-02-10T19:21:42Z</dcterms:modified>
</cp:coreProperties>
</file>